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4"/>
    <p:sldMasterId id="2147483672" r:id="rId5"/>
    <p:sldMasterId id="2147483713" r:id="rId6"/>
    <p:sldMasterId id="2147483648" r:id="rId7"/>
  </p:sldMasterIdLst>
  <p:notesMasterIdLst>
    <p:notesMasterId r:id="rId43"/>
  </p:notesMasterIdLst>
  <p:sldIdLst>
    <p:sldId id="305" r:id="rId8"/>
    <p:sldId id="306" r:id="rId9"/>
    <p:sldId id="307" r:id="rId10"/>
    <p:sldId id="309" r:id="rId11"/>
    <p:sldId id="310" r:id="rId12"/>
    <p:sldId id="311" r:id="rId13"/>
    <p:sldId id="266" r:id="rId14"/>
    <p:sldId id="312" r:id="rId15"/>
    <p:sldId id="315" r:id="rId16"/>
    <p:sldId id="267" r:id="rId17"/>
    <p:sldId id="258" r:id="rId18"/>
    <p:sldId id="313" r:id="rId19"/>
    <p:sldId id="314" r:id="rId20"/>
    <p:sldId id="264" r:id="rId21"/>
    <p:sldId id="271" r:id="rId22"/>
    <p:sldId id="257" r:id="rId23"/>
    <p:sldId id="275" r:id="rId24"/>
    <p:sldId id="279" r:id="rId25"/>
    <p:sldId id="283" r:id="rId26"/>
    <p:sldId id="284" r:id="rId27"/>
    <p:sldId id="286" r:id="rId28"/>
    <p:sldId id="287" r:id="rId29"/>
    <p:sldId id="262" r:id="rId30"/>
    <p:sldId id="296" r:id="rId31"/>
    <p:sldId id="290" r:id="rId32"/>
    <p:sldId id="298" r:id="rId33"/>
    <p:sldId id="300" r:id="rId34"/>
    <p:sldId id="299" r:id="rId35"/>
    <p:sldId id="303" r:id="rId36"/>
    <p:sldId id="321" r:id="rId37"/>
    <p:sldId id="316" r:id="rId38"/>
    <p:sldId id="318" r:id="rId39"/>
    <p:sldId id="317" r:id="rId40"/>
    <p:sldId id="319" r:id="rId41"/>
    <p:sldId id="320" r:id="rId4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53" y="7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353B90-FDDA-4ACB-953D-AB4B327D0EE4}"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97B9F961-2CE8-41E1-AA10-F2BE7343806D}">
      <dgm:prSet/>
      <dgm:spPr/>
      <dgm:t>
        <a:bodyPr/>
        <a:lstStyle/>
        <a:p>
          <a:pPr algn="l">
            <a:lnSpc>
              <a:spcPct val="90000"/>
            </a:lnSpc>
          </a:pPr>
          <a:r>
            <a:rPr lang="ja-JP" sz="1900">
              <a:solidFill>
                <a:srgbClr val="FFFFFF"/>
              </a:solidFill>
              <a:latin typeface="Aptos" panose="020B0004020202020204"/>
              <a:ea typeface="ＭＳ Ｐゴシック" panose="020B0600070205080204" pitchFamily="34" charset="-128"/>
              <a:cs typeface="+mn-cs"/>
            </a:rPr>
            <a:t>クラゲの足を表現するのが非常に難しい</a:t>
          </a:r>
          <a:endParaRPr lang="en-US" sz="1900">
            <a:solidFill>
              <a:srgbClr val="FFFFFF"/>
            </a:solidFill>
            <a:latin typeface="Aptos" panose="020B0004020202020204"/>
            <a:ea typeface="ＭＳ Ｐゴシック" panose="020B0600070205080204" pitchFamily="34" charset="-128"/>
            <a:cs typeface="+mn-cs"/>
          </a:endParaRPr>
        </a:p>
      </dgm:t>
    </dgm:pt>
    <dgm:pt modelId="{415A1EFA-E509-49F8-89A4-17782CB7A0AB}" type="parTrans" cxnId="{89ECC437-B7CC-45C3-9920-99E61439899B}">
      <dgm:prSet/>
      <dgm:spPr/>
      <dgm:t>
        <a:bodyPr/>
        <a:lstStyle/>
        <a:p>
          <a:endParaRPr lang="en-US"/>
        </a:p>
      </dgm:t>
    </dgm:pt>
    <dgm:pt modelId="{CB48AFBA-8465-4B18-9794-574962F93EE7}" type="sibTrans" cxnId="{89ECC437-B7CC-45C3-9920-99E61439899B}">
      <dgm:prSet/>
      <dgm:spPr/>
      <dgm:t>
        <a:bodyPr/>
        <a:lstStyle/>
        <a:p>
          <a:endParaRPr lang="en-US"/>
        </a:p>
      </dgm:t>
    </dgm:pt>
    <dgm:pt modelId="{9F1840FB-E6BF-48B5-AF74-A810D64A21CF}">
      <dgm:prSet/>
      <dgm:spPr/>
      <dgm:t>
        <a:bodyPr/>
        <a:lstStyle/>
        <a:p>
          <a:pPr algn="l">
            <a:lnSpc>
              <a:spcPct val="90000"/>
            </a:lnSpc>
          </a:pPr>
          <a:r>
            <a:rPr lang="ja-JP" sz="1900">
              <a:solidFill>
                <a:srgbClr val="FFFFFF"/>
              </a:solidFill>
              <a:latin typeface="Aptos" panose="020B0004020202020204"/>
              <a:ea typeface="ＭＳ Ｐゴシック" panose="020B0600070205080204" pitchFamily="34" charset="-128"/>
              <a:cs typeface="+mn-cs"/>
            </a:rPr>
            <a:t>クラゲの模様を表現するのが難しい</a:t>
          </a:r>
          <a:endParaRPr lang="en-US" sz="1900">
            <a:solidFill>
              <a:srgbClr val="FFFFFF"/>
            </a:solidFill>
            <a:latin typeface="Aptos" panose="020B0004020202020204"/>
            <a:ea typeface="ＭＳ Ｐゴシック" panose="020B0600070205080204" pitchFamily="34" charset="-128"/>
            <a:cs typeface="+mn-cs"/>
          </a:endParaRPr>
        </a:p>
      </dgm:t>
    </dgm:pt>
    <dgm:pt modelId="{8D6E83A4-6A85-4960-93C1-47E0E35DEC5B}" type="parTrans" cxnId="{01477DE3-770D-4E56-880E-79E94ED338BE}">
      <dgm:prSet/>
      <dgm:spPr/>
      <dgm:t>
        <a:bodyPr/>
        <a:lstStyle/>
        <a:p>
          <a:endParaRPr lang="en-US"/>
        </a:p>
      </dgm:t>
    </dgm:pt>
    <dgm:pt modelId="{1CB9CD5B-8EB0-48DA-846A-0167FD84BBDA}" type="sibTrans" cxnId="{01477DE3-770D-4E56-880E-79E94ED338BE}">
      <dgm:prSet/>
      <dgm:spPr/>
      <dgm:t>
        <a:bodyPr/>
        <a:lstStyle/>
        <a:p>
          <a:endParaRPr lang="en-US"/>
        </a:p>
      </dgm:t>
    </dgm:pt>
    <dgm:pt modelId="{2847EBEF-0509-4C44-AB9E-60285BED62F1}">
      <dgm:prSet/>
      <dgm:spPr/>
      <dgm:t>
        <a:bodyPr/>
        <a:lstStyle/>
        <a:p>
          <a:pPr algn="l">
            <a:lnSpc>
              <a:spcPct val="90000"/>
            </a:lnSpc>
          </a:pPr>
          <a:r>
            <a:rPr lang="ja-JP" sz="1900">
              <a:solidFill>
                <a:srgbClr val="FFFFFF"/>
              </a:solidFill>
              <a:latin typeface="Aptos" panose="020B0004020202020204"/>
              <a:ea typeface="ＭＳ Ｐゴシック" panose="020B0600070205080204" pitchFamily="34" charset="-128"/>
              <a:cs typeface="+mn-cs"/>
            </a:rPr>
            <a:t>細かい足を表現する方法がわからない</a:t>
          </a:r>
          <a:endParaRPr lang="en-US" sz="1900">
            <a:solidFill>
              <a:srgbClr val="FFFFFF"/>
            </a:solidFill>
            <a:latin typeface="Aptos" panose="020B0004020202020204"/>
            <a:ea typeface="ＭＳ Ｐゴシック" panose="020B0600070205080204" pitchFamily="34" charset="-128"/>
            <a:cs typeface="+mn-cs"/>
          </a:endParaRPr>
        </a:p>
      </dgm:t>
    </dgm:pt>
    <dgm:pt modelId="{296F1065-94B9-40A5-8FD4-A465DAB0BFD5}" type="parTrans" cxnId="{F359D7E1-A317-4C83-9A50-7859E5C2A66A}">
      <dgm:prSet/>
      <dgm:spPr/>
      <dgm:t>
        <a:bodyPr/>
        <a:lstStyle/>
        <a:p>
          <a:endParaRPr lang="en-US"/>
        </a:p>
      </dgm:t>
    </dgm:pt>
    <dgm:pt modelId="{27555DF5-6360-4241-B0D4-219AB9A8B381}" type="sibTrans" cxnId="{F359D7E1-A317-4C83-9A50-7859E5C2A66A}">
      <dgm:prSet/>
      <dgm:spPr/>
      <dgm:t>
        <a:bodyPr/>
        <a:lstStyle/>
        <a:p>
          <a:endParaRPr lang="en-US"/>
        </a:p>
      </dgm:t>
    </dgm:pt>
    <dgm:pt modelId="{211F86CA-E6D5-4BE4-AB6B-922FBC401BE6}">
      <dgm:prSet/>
      <dgm:spPr/>
      <dgm:t>
        <a:bodyPr/>
        <a:lstStyle/>
        <a:p>
          <a:pPr algn="l">
            <a:lnSpc>
              <a:spcPct val="90000"/>
            </a:lnSpc>
          </a:pPr>
          <a:r>
            <a:rPr lang="ja-JP" sz="1900">
              <a:solidFill>
                <a:srgbClr val="FFFFFF"/>
              </a:solidFill>
              <a:latin typeface="Aptos" panose="020B0004020202020204"/>
              <a:ea typeface="ＭＳ Ｐゴシック" panose="020B0600070205080204" pitchFamily="34" charset="-128"/>
              <a:cs typeface="+mn-cs"/>
            </a:rPr>
            <a:t>作業の分担がしっかりとできていない</a:t>
          </a:r>
          <a:endParaRPr lang="en-US" sz="1900">
            <a:solidFill>
              <a:srgbClr val="FFFFFF"/>
            </a:solidFill>
            <a:latin typeface="Aptos" panose="020B0004020202020204"/>
            <a:ea typeface="ＭＳ Ｐゴシック" panose="020B0600070205080204" pitchFamily="34" charset="-128"/>
            <a:cs typeface="+mn-cs"/>
          </a:endParaRPr>
        </a:p>
      </dgm:t>
    </dgm:pt>
    <dgm:pt modelId="{8B49E0C8-668D-4467-938C-9EF9E6CA537F}" type="parTrans" cxnId="{8C2FA506-63AF-41E2-BD10-7478E40BFE69}">
      <dgm:prSet/>
      <dgm:spPr/>
      <dgm:t>
        <a:bodyPr/>
        <a:lstStyle/>
        <a:p>
          <a:endParaRPr lang="en-US"/>
        </a:p>
      </dgm:t>
    </dgm:pt>
    <dgm:pt modelId="{CC2C1847-FB80-42F5-80BF-304D7A0D62F2}" type="sibTrans" cxnId="{8C2FA506-63AF-41E2-BD10-7478E40BFE69}">
      <dgm:prSet/>
      <dgm:spPr/>
      <dgm:t>
        <a:bodyPr/>
        <a:lstStyle/>
        <a:p>
          <a:endParaRPr lang="en-US"/>
        </a:p>
      </dgm:t>
    </dgm:pt>
    <dgm:pt modelId="{2025C61D-F8EB-4A8A-90E7-DC10D074C0FF}">
      <dgm:prSet/>
      <dgm:spPr/>
      <dgm:t>
        <a:bodyPr/>
        <a:lstStyle/>
        <a:p>
          <a:pPr algn="l">
            <a:lnSpc>
              <a:spcPct val="90000"/>
            </a:lnSpc>
          </a:pPr>
          <a:r>
            <a:rPr lang="ja-JP" sz="1900">
              <a:solidFill>
                <a:srgbClr val="FFFFFF"/>
              </a:solidFill>
              <a:latin typeface="Aptos" panose="020B0004020202020204"/>
              <a:ea typeface="ＭＳ Ｐゴシック"/>
              <a:cs typeface="+mn-cs"/>
            </a:rPr>
            <a:t>議事録をしっかりと記録しておく</a:t>
          </a:r>
          <a:endParaRPr lang="en-US" sz="1900">
            <a:solidFill>
              <a:srgbClr val="FFFFFF"/>
            </a:solidFill>
            <a:latin typeface="Aptos" panose="020B0004020202020204"/>
            <a:ea typeface="ＭＳ Ｐゴシック" panose="020B0600070205080204" pitchFamily="34" charset="-128"/>
            <a:cs typeface="+mn-cs"/>
          </a:endParaRPr>
        </a:p>
      </dgm:t>
    </dgm:pt>
    <dgm:pt modelId="{F69A4193-E1C5-4BD6-A9A9-8A9A751FCF89}" type="parTrans" cxnId="{18ACF166-22F0-4849-A2C2-C06525859DF4}">
      <dgm:prSet/>
      <dgm:spPr/>
      <dgm:t>
        <a:bodyPr/>
        <a:lstStyle/>
        <a:p>
          <a:endParaRPr lang="en-US"/>
        </a:p>
      </dgm:t>
    </dgm:pt>
    <dgm:pt modelId="{35859E99-C82D-4E01-B29F-4F530F376090}" type="sibTrans" cxnId="{18ACF166-22F0-4849-A2C2-C06525859DF4}">
      <dgm:prSet/>
      <dgm:spPr/>
      <dgm:t>
        <a:bodyPr/>
        <a:lstStyle/>
        <a:p>
          <a:endParaRPr lang="en-US"/>
        </a:p>
      </dgm:t>
    </dgm:pt>
    <dgm:pt modelId="{A7E264C4-7EFC-4C05-B108-F78CFFD23C8F}" type="pres">
      <dgm:prSet presAssocID="{3F353B90-FDDA-4ACB-953D-AB4B327D0EE4}" presName="linear" presStyleCnt="0">
        <dgm:presLayoutVars>
          <dgm:dir/>
          <dgm:animLvl val="lvl"/>
          <dgm:resizeHandles val="exact"/>
        </dgm:presLayoutVars>
      </dgm:prSet>
      <dgm:spPr/>
    </dgm:pt>
    <dgm:pt modelId="{DA3759D9-F3A0-41C3-9800-B15E873D2ABE}" type="pres">
      <dgm:prSet presAssocID="{97B9F961-2CE8-41E1-AA10-F2BE7343806D}" presName="parentLin" presStyleCnt="0"/>
      <dgm:spPr/>
    </dgm:pt>
    <dgm:pt modelId="{D818DB5B-14CE-463D-8306-3F4A018C1727}" type="pres">
      <dgm:prSet presAssocID="{97B9F961-2CE8-41E1-AA10-F2BE7343806D}" presName="parentLeftMargin" presStyleLbl="node1" presStyleIdx="0" presStyleCnt="5"/>
      <dgm:spPr/>
    </dgm:pt>
    <dgm:pt modelId="{77AAEE6A-0DE3-485F-8F4B-8F43CCCDC4B8}" type="pres">
      <dgm:prSet presAssocID="{97B9F961-2CE8-41E1-AA10-F2BE7343806D}" presName="parentText" presStyleLbl="node1" presStyleIdx="0" presStyleCnt="5">
        <dgm:presLayoutVars>
          <dgm:chMax val="0"/>
          <dgm:bulletEnabled val="1"/>
        </dgm:presLayoutVars>
      </dgm:prSet>
      <dgm:spPr/>
    </dgm:pt>
    <dgm:pt modelId="{37364582-133A-448A-8191-FF0A79D8150C}" type="pres">
      <dgm:prSet presAssocID="{97B9F961-2CE8-41E1-AA10-F2BE7343806D}" presName="negativeSpace" presStyleCnt="0"/>
      <dgm:spPr/>
    </dgm:pt>
    <dgm:pt modelId="{EF684D29-0056-4DA7-AAEA-CCE97BB8EC06}" type="pres">
      <dgm:prSet presAssocID="{97B9F961-2CE8-41E1-AA10-F2BE7343806D}" presName="childText" presStyleLbl="conFgAcc1" presStyleIdx="0" presStyleCnt="5">
        <dgm:presLayoutVars>
          <dgm:bulletEnabled val="1"/>
        </dgm:presLayoutVars>
      </dgm:prSet>
      <dgm:spPr/>
    </dgm:pt>
    <dgm:pt modelId="{56B7AD85-370A-4C14-8081-E5EACCD1D04C}" type="pres">
      <dgm:prSet presAssocID="{CB48AFBA-8465-4B18-9794-574962F93EE7}" presName="spaceBetweenRectangles" presStyleCnt="0"/>
      <dgm:spPr/>
    </dgm:pt>
    <dgm:pt modelId="{BE5EFAC9-344D-4C89-81A0-B9BC2C60FFAB}" type="pres">
      <dgm:prSet presAssocID="{9F1840FB-E6BF-48B5-AF74-A810D64A21CF}" presName="parentLin" presStyleCnt="0"/>
      <dgm:spPr/>
    </dgm:pt>
    <dgm:pt modelId="{5DBD3A61-9960-4594-A6D0-89D1C38DC79B}" type="pres">
      <dgm:prSet presAssocID="{9F1840FB-E6BF-48B5-AF74-A810D64A21CF}" presName="parentLeftMargin" presStyleLbl="node1" presStyleIdx="0" presStyleCnt="5"/>
      <dgm:spPr/>
    </dgm:pt>
    <dgm:pt modelId="{B936F489-9BDC-4588-9B1C-4DC562C402AA}" type="pres">
      <dgm:prSet presAssocID="{9F1840FB-E6BF-48B5-AF74-A810D64A21CF}" presName="parentText" presStyleLbl="node1" presStyleIdx="1" presStyleCnt="5">
        <dgm:presLayoutVars>
          <dgm:chMax val="0"/>
          <dgm:bulletEnabled val="1"/>
        </dgm:presLayoutVars>
      </dgm:prSet>
      <dgm:spPr/>
    </dgm:pt>
    <dgm:pt modelId="{35890C2D-5A20-4484-940A-53227ADFBC29}" type="pres">
      <dgm:prSet presAssocID="{9F1840FB-E6BF-48B5-AF74-A810D64A21CF}" presName="negativeSpace" presStyleCnt="0"/>
      <dgm:spPr/>
    </dgm:pt>
    <dgm:pt modelId="{F1CF6D53-3AB9-42D0-86F7-AC691EC71DFC}" type="pres">
      <dgm:prSet presAssocID="{9F1840FB-E6BF-48B5-AF74-A810D64A21CF}" presName="childText" presStyleLbl="conFgAcc1" presStyleIdx="1" presStyleCnt="5">
        <dgm:presLayoutVars>
          <dgm:bulletEnabled val="1"/>
        </dgm:presLayoutVars>
      </dgm:prSet>
      <dgm:spPr/>
    </dgm:pt>
    <dgm:pt modelId="{F7B4389F-2783-4A6B-8846-8BF287E79B33}" type="pres">
      <dgm:prSet presAssocID="{1CB9CD5B-8EB0-48DA-846A-0167FD84BBDA}" presName="spaceBetweenRectangles" presStyleCnt="0"/>
      <dgm:spPr/>
    </dgm:pt>
    <dgm:pt modelId="{A7A00643-3A48-4217-BF8D-12E56F43D78F}" type="pres">
      <dgm:prSet presAssocID="{2847EBEF-0509-4C44-AB9E-60285BED62F1}" presName="parentLin" presStyleCnt="0"/>
      <dgm:spPr/>
    </dgm:pt>
    <dgm:pt modelId="{AB2177C3-3AB9-42F7-9C5C-FCD50DFB9FA3}" type="pres">
      <dgm:prSet presAssocID="{2847EBEF-0509-4C44-AB9E-60285BED62F1}" presName="parentLeftMargin" presStyleLbl="node1" presStyleIdx="1" presStyleCnt="5"/>
      <dgm:spPr/>
    </dgm:pt>
    <dgm:pt modelId="{58FD643B-4A8F-4D46-8BD0-823A615E6DEA}" type="pres">
      <dgm:prSet presAssocID="{2847EBEF-0509-4C44-AB9E-60285BED62F1}" presName="parentText" presStyleLbl="node1" presStyleIdx="2" presStyleCnt="5">
        <dgm:presLayoutVars>
          <dgm:chMax val="0"/>
          <dgm:bulletEnabled val="1"/>
        </dgm:presLayoutVars>
      </dgm:prSet>
      <dgm:spPr/>
    </dgm:pt>
    <dgm:pt modelId="{D972AC2D-E65F-4EFF-AF2F-C2EDC2128400}" type="pres">
      <dgm:prSet presAssocID="{2847EBEF-0509-4C44-AB9E-60285BED62F1}" presName="negativeSpace" presStyleCnt="0"/>
      <dgm:spPr/>
    </dgm:pt>
    <dgm:pt modelId="{89D923E3-4F0A-4D71-A779-3BB009CEB2D1}" type="pres">
      <dgm:prSet presAssocID="{2847EBEF-0509-4C44-AB9E-60285BED62F1}" presName="childText" presStyleLbl="conFgAcc1" presStyleIdx="2" presStyleCnt="5">
        <dgm:presLayoutVars>
          <dgm:bulletEnabled val="1"/>
        </dgm:presLayoutVars>
      </dgm:prSet>
      <dgm:spPr/>
    </dgm:pt>
    <dgm:pt modelId="{66B81AB5-6370-4F61-9784-4FB2B1D16CCA}" type="pres">
      <dgm:prSet presAssocID="{27555DF5-6360-4241-B0D4-219AB9A8B381}" presName="spaceBetweenRectangles" presStyleCnt="0"/>
      <dgm:spPr/>
    </dgm:pt>
    <dgm:pt modelId="{BE8975D7-34C5-4929-91EF-E155B6774FE6}" type="pres">
      <dgm:prSet presAssocID="{211F86CA-E6D5-4BE4-AB6B-922FBC401BE6}" presName="parentLin" presStyleCnt="0"/>
      <dgm:spPr/>
    </dgm:pt>
    <dgm:pt modelId="{ACAA9604-5CFE-40E3-A7B9-3E0CAB3C0AA7}" type="pres">
      <dgm:prSet presAssocID="{211F86CA-E6D5-4BE4-AB6B-922FBC401BE6}" presName="parentLeftMargin" presStyleLbl="node1" presStyleIdx="2" presStyleCnt="5"/>
      <dgm:spPr/>
    </dgm:pt>
    <dgm:pt modelId="{65B0AA1A-D188-441E-832B-EAC3E72CE52D}" type="pres">
      <dgm:prSet presAssocID="{211F86CA-E6D5-4BE4-AB6B-922FBC401BE6}" presName="parentText" presStyleLbl="node1" presStyleIdx="3" presStyleCnt="5">
        <dgm:presLayoutVars>
          <dgm:chMax val="0"/>
          <dgm:bulletEnabled val="1"/>
        </dgm:presLayoutVars>
      </dgm:prSet>
      <dgm:spPr/>
    </dgm:pt>
    <dgm:pt modelId="{3ADCDBB7-2244-442B-BC81-35BEF77C6738}" type="pres">
      <dgm:prSet presAssocID="{211F86CA-E6D5-4BE4-AB6B-922FBC401BE6}" presName="negativeSpace" presStyleCnt="0"/>
      <dgm:spPr/>
    </dgm:pt>
    <dgm:pt modelId="{65E7DFD6-508E-4841-B1B4-032763F21B72}" type="pres">
      <dgm:prSet presAssocID="{211F86CA-E6D5-4BE4-AB6B-922FBC401BE6}" presName="childText" presStyleLbl="conFgAcc1" presStyleIdx="3" presStyleCnt="5">
        <dgm:presLayoutVars>
          <dgm:bulletEnabled val="1"/>
        </dgm:presLayoutVars>
      </dgm:prSet>
      <dgm:spPr/>
    </dgm:pt>
    <dgm:pt modelId="{D37EDD69-CFC6-4942-9FB4-34781EB7F6ED}" type="pres">
      <dgm:prSet presAssocID="{CC2C1847-FB80-42F5-80BF-304D7A0D62F2}" presName="spaceBetweenRectangles" presStyleCnt="0"/>
      <dgm:spPr/>
    </dgm:pt>
    <dgm:pt modelId="{39CAA047-D89F-4F3B-BE93-24B17BF4A50D}" type="pres">
      <dgm:prSet presAssocID="{2025C61D-F8EB-4A8A-90E7-DC10D074C0FF}" presName="parentLin" presStyleCnt="0"/>
      <dgm:spPr/>
    </dgm:pt>
    <dgm:pt modelId="{3516BAD5-0ECC-4AEB-B269-3EFDFC6B0B50}" type="pres">
      <dgm:prSet presAssocID="{2025C61D-F8EB-4A8A-90E7-DC10D074C0FF}" presName="parentLeftMargin" presStyleLbl="node1" presStyleIdx="3" presStyleCnt="5"/>
      <dgm:spPr/>
    </dgm:pt>
    <dgm:pt modelId="{5C061480-0213-4581-BE93-FBD244750E3C}" type="pres">
      <dgm:prSet presAssocID="{2025C61D-F8EB-4A8A-90E7-DC10D074C0FF}" presName="parentText" presStyleLbl="node1" presStyleIdx="4" presStyleCnt="5">
        <dgm:presLayoutVars>
          <dgm:chMax val="0"/>
          <dgm:bulletEnabled val="1"/>
        </dgm:presLayoutVars>
      </dgm:prSet>
      <dgm:spPr/>
    </dgm:pt>
    <dgm:pt modelId="{6DE56F1B-1615-4F9E-A526-EBD113593951}" type="pres">
      <dgm:prSet presAssocID="{2025C61D-F8EB-4A8A-90E7-DC10D074C0FF}" presName="negativeSpace" presStyleCnt="0"/>
      <dgm:spPr/>
    </dgm:pt>
    <dgm:pt modelId="{8C5AF8A1-0FD2-4AE9-AA15-9D4CFE4741A3}" type="pres">
      <dgm:prSet presAssocID="{2025C61D-F8EB-4A8A-90E7-DC10D074C0FF}" presName="childText" presStyleLbl="conFgAcc1" presStyleIdx="4" presStyleCnt="5">
        <dgm:presLayoutVars>
          <dgm:bulletEnabled val="1"/>
        </dgm:presLayoutVars>
      </dgm:prSet>
      <dgm:spPr/>
    </dgm:pt>
  </dgm:ptLst>
  <dgm:cxnLst>
    <dgm:cxn modelId="{603AB802-CE12-447C-8B76-E59C2388F756}" type="presOf" srcId="{211F86CA-E6D5-4BE4-AB6B-922FBC401BE6}" destId="{ACAA9604-5CFE-40E3-A7B9-3E0CAB3C0AA7}" srcOrd="0" destOrd="0" presId="urn:microsoft.com/office/officeart/2005/8/layout/list1"/>
    <dgm:cxn modelId="{8C2FA506-63AF-41E2-BD10-7478E40BFE69}" srcId="{3F353B90-FDDA-4ACB-953D-AB4B327D0EE4}" destId="{211F86CA-E6D5-4BE4-AB6B-922FBC401BE6}" srcOrd="3" destOrd="0" parTransId="{8B49E0C8-668D-4467-938C-9EF9E6CA537F}" sibTransId="{CC2C1847-FB80-42F5-80BF-304D7A0D62F2}"/>
    <dgm:cxn modelId="{89ECC437-B7CC-45C3-9920-99E61439899B}" srcId="{3F353B90-FDDA-4ACB-953D-AB4B327D0EE4}" destId="{97B9F961-2CE8-41E1-AA10-F2BE7343806D}" srcOrd="0" destOrd="0" parTransId="{415A1EFA-E509-49F8-89A4-17782CB7A0AB}" sibTransId="{CB48AFBA-8465-4B18-9794-574962F93EE7}"/>
    <dgm:cxn modelId="{DDB8BC39-1F4D-43FA-AE3B-05BC48C289EE}" type="presOf" srcId="{97B9F961-2CE8-41E1-AA10-F2BE7343806D}" destId="{77AAEE6A-0DE3-485F-8F4B-8F43CCCDC4B8}" srcOrd="1" destOrd="0" presId="urn:microsoft.com/office/officeart/2005/8/layout/list1"/>
    <dgm:cxn modelId="{FACB6C40-669B-43D9-8812-D33F17A58850}" type="presOf" srcId="{3F353B90-FDDA-4ACB-953D-AB4B327D0EE4}" destId="{A7E264C4-7EFC-4C05-B108-F78CFFD23C8F}" srcOrd="0" destOrd="0" presId="urn:microsoft.com/office/officeart/2005/8/layout/list1"/>
    <dgm:cxn modelId="{53AC845D-1EE7-487C-BCAF-E6F7B244A53F}" type="presOf" srcId="{9F1840FB-E6BF-48B5-AF74-A810D64A21CF}" destId="{B936F489-9BDC-4588-9B1C-4DC562C402AA}" srcOrd="1" destOrd="0" presId="urn:microsoft.com/office/officeart/2005/8/layout/list1"/>
    <dgm:cxn modelId="{18ACF166-22F0-4849-A2C2-C06525859DF4}" srcId="{3F353B90-FDDA-4ACB-953D-AB4B327D0EE4}" destId="{2025C61D-F8EB-4A8A-90E7-DC10D074C0FF}" srcOrd="4" destOrd="0" parTransId="{F69A4193-E1C5-4BD6-A9A9-8A9A751FCF89}" sibTransId="{35859E99-C82D-4E01-B29F-4F530F376090}"/>
    <dgm:cxn modelId="{3C41B66C-6DDB-4CFF-9E01-B0F56DC3082F}" type="presOf" srcId="{2847EBEF-0509-4C44-AB9E-60285BED62F1}" destId="{AB2177C3-3AB9-42F7-9C5C-FCD50DFB9FA3}" srcOrd="0" destOrd="0" presId="urn:microsoft.com/office/officeart/2005/8/layout/list1"/>
    <dgm:cxn modelId="{AADB2673-53F8-47C6-9AD4-B4F9FE0FF271}" type="presOf" srcId="{9F1840FB-E6BF-48B5-AF74-A810D64A21CF}" destId="{5DBD3A61-9960-4594-A6D0-89D1C38DC79B}" srcOrd="0" destOrd="0" presId="urn:microsoft.com/office/officeart/2005/8/layout/list1"/>
    <dgm:cxn modelId="{C48C728D-8FFC-42D6-9F49-C5E08049333A}" type="presOf" srcId="{211F86CA-E6D5-4BE4-AB6B-922FBC401BE6}" destId="{65B0AA1A-D188-441E-832B-EAC3E72CE52D}" srcOrd="1" destOrd="0" presId="urn:microsoft.com/office/officeart/2005/8/layout/list1"/>
    <dgm:cxn modelId="{E1064CAB-E34B-4597-B9F7-36089249A096}" type="presOf" srcId="{2847EBEF-0509-4C44-AB9E-60285BED62F1}" destId="{58FD643B-4A8F-4D46-8BD0-823A615E6DEA}" srcOrd="1" destOrd="0" presId="urn:microsoft.com/office/officeart/2005/8/layout/list1"/>
    <dgm:cxn modelId="{7C7197B0-6EEC-4D38-B117-7C02DBBD8D17}" type="presOf" srcId="{2025C61D-F8EB-4A8A-90E7-DC10D074C0FF}" destId="{3516BAD5-0ECC-4AEB-B269-3EFDFC6B0B50}" srcOrd="0" destOrd="0" presId="urn:microsoft.com/office/officeart/2005/8/layout/list1"/>
    <dgm:cxn modelId="{9EC1EEC8-BA8E-42BF-B56D-28352DB52811}" type="presOf" srcId="{2025C61D-F8EB-4A8A-90E7-DC10D074C0FF}" destId="{5C061480-0213-4581-BE93-FBD244750E3C}" srcOrd="1" destOrd="0" presId="urn:microsoft.com/office/officeart/2005/8/layout/list1"/>
    <dgm:cxn modelId="{F359D7E1-A317-4C83-9A50-7859E5C2A66A}" srcId="{3F353B90-FDDA-4ACB-953D-AB4B327D0EE4}" destId="{2847EBEF-0509-4C44-AB9E-60285BED62F1}" srcOrd="2" destOrd="0" parTransId="{296F1065-94B9-40A5-8FD4-A465DAB0BFD5}" sibTransId="{27555DF5-6360-4241-B0D4-219AB9A8B381}"/>
    <dgm:cxn modelId="{01477DE3-770D-4E56-880E-79E94ED338BE}" srcId="{3F353B90-FDDA-4ACB-953D-AB4B327D0EE4}" destId="{9F1840FB-E6BF-48B5-AF74-A810D64A21CF}" srcOrd="1" destOrd="0" parTransId="{8D6E83A4-6A85-4960-93C1-47E0E35DEC5B}" sibTransId="{1CB9CD5B-8EB0-48DA-846A-0167FD84BBDA}"/>
    <dgm:cxn modelId="{7AB36DE7-5590-4069-BACF-6D7E4854E3F4}" type="presOf" srcId="{97B9F961-2CE8-41E1-AA10-F2BE7343806D}" destId="{D818DB5B-14CE-463D-8306-3F4A018C1727}" srcOrd="0" destOrd="0" presId="urn:microsoft.com/office/officeart/2005/8/layout/list1"/>
    <dgm:cxn modelId="{B46CC7EB-D0FE-4E46-9939-48E19B2A1FA2}" type="presParOf" srcId="{A7E264C4-7EFC-4C05-B108-F78CFFD23C8F}" destId="{DA3759D9-F3A0-41C3-9800-B15E873D2ABE}" srcOrd="0" destOrd="0" presId="urn:microsoft.com/office/officeart/2005/8/layout/list1"/>
    <dgm:cxn modelId="{6FA37C6A-5DE6-4902-8D5C-2CDAF56B7012}" type="presParOf" srcId="{DA3759D9-F3A0-41C3-9800-B15E873D2ABE}" destId="{D818DB5B-14CE-463D-8306-3F4A018C1727}" srcOrd="0" destOrd="0" presId="urn:microsoft.com/office/officeart/2005/8/layout/list1"/>
    <dgm:cxn modelId="{1E2F00FC-5E10-48E3-A454-3D44BDE96BD7}" type="presParOf" srcId="{DA3759D9-F3A0-41C3-9800-B15E873D2ABE}" destId="{77AAEE6A-0DE3-485F-8F4B-8F43CCCDC4B8}" srcOrd="1" destOrd="0" presId="urn:microsoft.com/office/officeart/2005/8/layout/list1"/>
    <dgm:cxn modelId="{D0715454-1729-4287-9343-47DA327B1DEA}" type="presParOf" srcId="{A7E264C4-7EFC-4C05-B108-F78CFFD23C8F}" destId="{37364582-133A-448A-8191-FF0A79D8150C}" srcOrd="1" destOrd="0" presId="urn:microsoft.com/office/officeart/2005/8/layout/list1"/>
    <dgm:cxn modelId="{E957944A-A244-4513-83FB-ABB2391A5001}" type="presParOf" srcId="{A7E264C4-7EFC-4C05-B108-F78CFFD23C8F}" destId="{EF684D29-0056-4DA7-AAEA-CCE97BB8EC06}" srcOrd="2" destOrd="0" presId="urn:microsoft.com/office/officeart/2005/8/layout/list1"/>
    <dgm:cxn modelId="{2D4D518A-CA7F-4820-90A3-49AC9726F3D8}" type="presParOf" srcId="{A7E264C4-7EFC-4C05-B108-F78CFFD23C8F}" destId="{56B7AD85-370A-4C14-8081-E5EACCD1D04C}" srcOrd="3" destOrd="0" presId="urn:microsoft.com/office/officeart/2005/8/layout/list1"/>
    <dgm:cxn modelId="{855752CA-6CF5-4D3F-978E-8ADDE29E2623}" type="presParOf" srcId="{A7E264C4-7EFC-4C05-B108-F78CFFD23C8F}" destId="{BE5EFAC9-344D-4C89-81A0-B9BC2C60FFAB}" srcOrd="4" destOrd="0" presId="urn:microsoft.com/office/officeart/2005/8/layout/list1"/>
    <dgm:cxn modelId="{A5BEADDE-39E7-478C-8A44-02037B1720F8}" type="presParOf" srcId="{BE5EFAC9-344D-4C89-81A0-B9BC2C60FFAB}" destId="{5DBD3A61-9960-4594-A6D0-89D1C38DC79B}" srcOrd="0" destOrd="0" presId="urn:microsoft.com/office/officeart/2005/8/layout/list1"/>
    <dgm:cxn modelId="{32E905B3-282C-4F48-B801-9C7DF8A08D54}" type="presParOf" srcId="{BE5EFAC9-344D-4C89-81A0-B9BC2C60FFAB}" destId="{B936F489-9BDC-4588-9B1C-4DC562C402AA}" srcOrd="1" destOrd="0" presId="urn:microsoft.com/office/officeart/2005/8/layout/list1"/>
    <dgm:cxn modelId="{58C5020A-160C-4C80-BF64-59C7EA24D176}" type="presParOf" srcId="{A7E264C4-7EFC-4C05-B108-F78CFFD23C8F}" destId="{35890C2D-5A20-4484-940A-53227ADFBC29}" srcOrd="5" destOrd="0" presId="urn:microsoft.com/office/officeart/2005/8/layout/list1"/>
    <dgm:cxn modelId="{50E92D93-EA77-49EC-BD93-F72F5305E60B}" type="presParOf" srcId="{A7E264C4-7EFC-4C05-B108-F78CFFD23C8F}" destId="{F1CF6D53-3AB9-42D0-86F7-AC691EC71DFC}" srcOrd="6" destOrd="0" presId="urn:microsoft.com/office/officeart/2005/8/layout/list1"/>
    <dgm:cxn modelId="{4303CC3E-DF5B-4965-BD91-C79585E565D9}" type="presParOf" srcId="{A7E264C4-7EFC-4C05-B108-F78CFFD23C8F}" destId="{F7B4389F-2783-4A6B-8846-8BF287E79B33}" srcOrd="7" destOrd="0" presId="urn:microsoft.com/office/officeart/2005/8/layout/list1"/>
    <dgm:cxn modelId="{DFFF23A6-6540-40FC-ACDD-521A9CA2896E}" type="presParOf" srcId="{A7E264C4-7EFC-4C05-B108-F78CFFD23C8F}" destId="{A7A00643-3A48-4217-BF8D-12E56F43D78F}" srcOrd="8" destOrd="0" presId="urn:microsoft.com/office/officeart/2005/8/layout/list1"/>
    <dgm:cxn modelId="{274B6F18-BC18-492D-AEA4-8D3083C16C91}" type="presParOf" srcId="{A7A00643-3A48-4217-BF8D-12E56F43D78F}" destId="{AB2177C3-3AB9-42F7-9C5C-FCD50DFB9FA3}" srcOrd="0" destOrd="0" presId="urn:microsoft.com/office/officeart/2005/8/layout/list1"/>
    <dgm:cxn modelId="{A106310B-9321-4662-BB25-358FF1F32CD1}" type="presParOf" srcId="{A7A00643-3A48-4217-BF8D-12E56F43D78F}" destId="{58FD643B-4A8F-4D46-8BD0-823A615E6DEA}" srcOrd="1" destOrd="0" presId="urn:microsoft.com/office/officeart/2005/8/layout/list1"/>
    <dgm:cxn modelId="{961F4E5E-B845-4709-AD0C-AB5D86353088}" type="presParOf" srcId="{A7E264C4-7EFC-4C05-B108-F78CFFD23C8F}" destId="{D972AC2D-E65F-4EFF-AF2F-C2EDC2128400}" srcOrd="9" destOrd="0" presId="urn:microsoft.com/office/officeart/2005/8/layout/list1"/>
    <dgm:cxn modelId="{9DDCFC07-F496-414A-AF45-F04D232CFE7B}" type="presParOf" srcId="{A7E264C4-7EFC-4C05-B108-F78CFFD23C8F}" destId="{89D923E3-4F0A-4D71-A779-3BB009CEB2D1}" srcOrd="10" destOrd="0" presId="urn:microsoft.com/office/officeart/2005/8/layout/list1"/>
    <dgm:cxn modelId="{A365C4B6-C884-430E-ABA0-C9C0FD08FCAF}" type="presParOf" srcId="{A7E264C4-7EFC-4C05-B108-F78CFFD23C8F}" destId="{66B81AB5-6370-4F61-9784-4FB2B1D16CCA}" srcOrd="11" destOrd="0" presId="urn:microsoft.com/office/officeart/2005/8/layout/list1"/>
    <dgm:cxn modelId="{3D53FC06-EC51-4B7D-BF2E-8F9CA3A8FEE0}" type="presParOf" srcId="{A7E264C4-7EFC-4C05-B108-F78CFFD23C8F}" destId="{BE8975D7-34C5-4929-91EF-E155B6774FE6}" srcOrd="12" destOrd="0" presId="urn:microsoft.com/office/officeart/2005/8/layout/list1"/>
    <dgm:cxn modelId="{EE279155-4D34-4387-83B3-BC7FBB99191F}" type="presParOf" srcId="{BE8975D7-34C5-4929-91EF-E155B6774FE6}" destId="{ACAA9604-5CFE-40E3-A7B9-3E0CAB3C0AA7}" srcOrd="0" destOrd="0" presId="urn:microsoft.com/office/officeart/2005/8/layout/list1"/>
    <dgm:cxn modelId="{417FAF72-215A-4E81-8841-3ED24CE11211}" type="presParOf" srcId="{BE8975D7-34C5-4929-91EF-E155B6774FE6}" destId="{65B0AA1A-D188-441E-832B-EAC3E72CE52D}" srcOrd="1" destOrd="0" presId="urn:microsoft.com/office/officeart/2005/8/layout/list1"/>
    <dgm:cxn modelId="{9B48DEAC-6D3A-4A96-A8FB-6451A0B0D7E3}" type="presParOf" srcId="{A7E264C4-7EFC-4C05-B108-F78CFFD23C8F}" destId="{3ADCDBB7-2244-442B-BC81-35BEF77C6738}" srcOrd="13" destOrd="0" presId="urn:microsoft.com/office/officeart/2005/8/layout/list1"/>
    <dgm:cxn modelId="{251887D2-188D-4221-8E88-F2F40BEACB79}" type="presParOf" srcId="{A7E264C4-7EFC-4C05-B108-F78CFFD23C8F}" destId="{65E7DFD6-508E-4841-B1B4-032763F21B72}" srcOrd="14" destOrd="0" presId="urn:microsoft.com/office/officeart/2005/8/layout/list1"/>
    <dgm:cxn modelId="{FD6E37DE-31BD-450B-A828-261D74C819F9}" type="presParOf" srcId="{A7E264C4-7EFC-4C05-B108-F78CFFD23C8F}" destId="{D37EDD69-CFC6-4942-9FB4-34781EB7F6ED}" srcOrd="15" destOrd="0" presId="urn:microsoft.com/office/officeart/2005/8/layout/list1"/>
    <dgm:cxn modelId="{5426BC99-5FCE-4C4D-A960-0DFBE43C9048}" type="presParOf" srcId="{A7E264C4-7EFC-4C05-B108-F78CFFD23C8F}" destId="{39CAA047-D89F-4F3B-BE93-24B17BF4A50D}" srcOrd="16" destOrd="0" presId="urn:microsoft.com/office/officeart/2005/8/layout/list1"/>
    <dgm:cxn modelId="{8D2C1BC4-57D8-4E42-914D-275687EEB5F6}" type="presParOf" srcId="{39CAA047-D89F-4F3B-BE93-24B17BF4A50D}" destId="{3516BAD5-0ECC-4AEB-B269-3EFDFC6B0B50}" srcOrd="0" destOrd="0" presId="urn:microsoft.com/office/officeart/2005/8/layout/list1"/>
    <dgm:cxn modelId="{4FE9B84A-5F9D-4074-AE65-A8E8FFEFBE1B}" type="presParOf" srcId="{39CAA047-D89F-4F3B-BE93-24B17BF4A50D}" destId="{5C061480-0213-4581-BE93-FBD244750E3C}" srcOrd="1" destOrd="0" presId="urn:microsoft.com/office/officeart/2005/8/layout/list1"/>
    <dgm:cxn modelId="{12D54349-73D8-4559-AF2D-10C1CD462184}" type="presParOf" srcId="{A7E264C4-7EFC-4C05-B108-F78CFFD23C8F}" destId="{6DE56F1B-1615-4F9E-A526-EBD113593951}" srcOrd="17" destOrd="0" presId="urn:microsoft.com/office/officeart/2005/8/layout/list1"/>
    <dgm:cxn modelId="{7AF7231C-20FF-4434-9760-D569ADCBB24C}" type="presParOf" srcId="{A7E264C4-7EFC-4C05-B108-F78CFFD23C8F}" destId="{8C5AF8A1-0FD2-4AE9-AA15-9D4CFE4741A3}"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84D29-0056-4DA7-AAEA-CCE97BB8EC06}">
      <dsp:nvSpPr>
        <dsp:cNvPr id="0" name=""/>
        <dsp:cNvSpPr/>
      </dsp:nvSpPr>
      <dsp:spPr>
        <a:xfrm>
          <a:off x="0" y="904100"/>
          <a:ext cx="6666833" cy="478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7AAEE6A-0DE3-485F-8F4B-8F43CCCDC4B8}">
      <dsp:nvSpPr>
        <dsp:cNvPr id="0" name=""/>
        <dsp:cNvSpPr/>
      </dsp:nvSpPr>
      <dsp:spPr>
        <a:xfrm>
          <a:off x="333341" y="623660"/>
          <a:ext cx="4666783" cy="5608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44550">
            <a:lnSpc>
              <a:spcPct val="90000"/>
            </a:lnSpc>
            <a:spcBef>
              <a:spcPct val="0"/>
            </a:spcBef>
            <a:spcAft>
              <a:spcPct val="35000"/>
            </a:spcAft>
            <a:buNone/>
          </a:pPr>
          <a:r>
            <a:rPr lang="ja-JP" sz="1900" kern="1200">
              <a:solidFill>
                <a:srgbClr val="FFFFFF"/>
              </a:solidFill>
              <a:latin typeface="Aptos" panose="020B0004020202020204"/>
              <a:ea typeface="ＭＳ Ｐゴシック" panose="020B0600070205080204" pitchFamily="34" charset="-128"/>
              <a:cs typeface="+mn-cs"/>
            </a:rPr>
            <a:t>クラゲの足を表現するのが非常に難しい</a:t>
          </a:r>
          <a:endParaRPr lang="en-US" sz="1900" kern="1200">
            <a:solidFill>
              <a:srgbClr val="FFFFFF"/>
            </a:solidFill>
            <a:latin typeface="Aptos" panose="020B0004020202020204"/>
            <a:ea typeface="ＭＳ Ｐゴシック" panose="020B0600070205080204" pitchFamily="34" charset="-128"/>
            <a:cs typeface="+mn-cs"/>
          </a:endParaRPr>
        </a:p>
      </dsp:txBody>
      <dsp:txXfrm>
        <a:off x="360721" y="651040"/>
        <a:ext cx="4612023" cy="506120"/>
      </dsp:txXfrm>
    </dsp:sp>
    <dsp:sp modelId="{F1CF6D53-3AB9-42D0-86F7-AC691EC71DFC}">
      <dsp:nvSpPr>
        <dsp:cNvPr id="0" name=""/>
        <dsp:cNvSpPr/>
      </dsp:nvSpPr>
      <dsp:spPr>
        <a:xfrm>
          <a:off x="0" y="1765940"/>
          <a:ext cx="6666833" cy="478800"/>
        </a:xfrm>
        <a:prstGeom prst="rect">
          <a:avLst/>
        </a:prstGeom>
        <a:solidFill>
          <a:schemeClr val="lt1">
            <a:alpha val="90000"/>
            <a:hueOff val="0"/>
            <a:satOff val="0"/>
            <a:lumOff val="0"/>
            <a:alphaOff val="0"/>
          </a:schemeClr>
        </a:solidFill>
        <a:ln w="12700" cap="flat" cmpd="sng" algn="ctr">
          <a:solidFill>
            <a:schemeClr val="accent5">
              <a:hueOff val="-3038037"/>
              <a:satOff val="-207"/>
              <a:lumOff val="49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936F489-9BDC-4588-9B1C-4DC562C402AA}">
      <dsp:nvSpPr>
        <dsp:cNvPr id="0" name=""/>
        <dsp:cNvSpPr/>
      </dsp:nvSpPr>
      <dsp:spPr>
        <a:xfrm>
          <a:off x="333341" y="1485500"/>
          <a:ext cx="4666783" cy="560880"/>
        </a:xfrm>
        <a:prstGeom prst="roundRect">
          <a:avLst/>
        </a:prstGeom>
        <a:gradFill rotWithShape="0">
          <a:gsLst>
            <a:gs pos="0">
              <a:schemeClr val="accent5">
                <a:hueOff val="-3038037"/>
                <a:satOff val="-207"/>
                <a:lumOff val="490"/>
                <a:alphaOff val="0"/>
                <a:satMod val="103000"/>
                <a:lumMod val="102000"/>
                <a:tint val="94000"/>
              </a:schemeClr>
            </a:gs>
            <a:gs pos="50000">
              <a:schemeClr val="accent5">
                <a:hueOff val="-3038037"/>
                <a:satOff val="-207"/>
                <a:lumOff val="490"/>
                <a:alphaOff val="0"/>
                <a:satMod val="110000"/>
                <a:lumMod val="100000"/>
                <a:shade val="100000"/>
              </a:schemeClr>
            </a:gs>
            <a:gs pos="100000">
              <a:schemeClr val="accent5">
                <a:hueOff val="-3038037"/>
                <a:satOff val="-207"/>
                <a:lumOff val="4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44550">
            <a:lnSpc>
              <a:spcPct val="90000"/>
            </a:lnSpc>
            <a:spcBef>
              <a:spcPct val="0"/>
            </a:spcBef>
            <a:spcAft>
              <a:spcPct val="35000"/>
            </a:spcAft>
            <a:buNone/>
          </a:pPr>
          <a:r>
            <a:rPr lang="ja-JP" sz="1900" kern="1200">
              <a:solidFill>
                <a:srgbClr val="FFFFFF"/>
              </a:solidFill>
              <a:latin typeface="Aptos" panose="020B0004020202020204"/>
              <a:ea typeface="ＭＳ Ｐゴシック" panose="020B0600070205080204" pitchFamily="34" charset="-128"/>
              <a:cs typeface="+mn-cs"/>
            </a:rPr>
            <a:t>クラゲの模様を表現するのが難しい</a:t>
          </a:r>
          <a:endParaRPr lang="en-US" sz="1900" kern="1200">
            <a:solidFill>
              <a:srgbClr val="FFFFFF"/>
            </a:solidFill>
            <a:latin typeface="Aptos" panose="020B0004020202020204"/>
            <a:ea typeface="ＭＳ Ｐゴシック" panose="020B0600070205080204" pitchFamily="34" charset="-128"/>
            <a:cs typeface="+mn-cs"/>
          </a:endParaRPr>
        </a:p>
      </dsp:txBody>
      <dsp:txXfrm>
        <a:off x="360721" y="1512880"/>
        <a:ext cx="4612023" cy="506120"/>
      </dsp:txXfrm>
    </dsp:sp>
    <dsp:sp modelId="{89D923E3-4F0A-4D71-A779-3BB009CEB2D1}">
      <dsp:nvSpPr>
        <dsp:cNvPr id="0" name=""/>
        <dsp:cNvSpPr/>
      </dsp:nvSpPr>
      <dsp:spPr>
        <a:xfrm>
          <a:off x="0" y="2627780"/>
          <a:ext cx="6666833" cy="478800"/>
        </a:xfrm>
        <a:prstGeom prst="rect">
          <a:avLst/>
        </a:prstGeom>
        <a:solidFill>
          <a:schemeClr val="lt1">
            <a:alpha val="90000"/>
            <a:hueOff val="0"/>
            <a:satOff val="0"/>
            <a:lumOff val="0"/>
            <a:alphaOff val="0"/>
          </a:schemeClr>
        </a:solidFill>
        <a:ln w="12700" cap="flat" cmpd="sng" algn="ctr">
          <a:solidFill>
            <a:schemeClr val="accent5">
              <a:hueOff val="-6076075"/>
              <a:satOff val="-413"/>
              <a:lumOff val="981"/>
              <a:alphaOff val="0"/>
            </a:schemeClr>
          </a:solidFill>
          <a:prstDash val="solid"/>
          <a:miter lim="800000"/>
        </a:ln>
        <a:effectLst/>
      </dsp:spPr>
      <dsp:style>
        <a:lnRef idx="1">
          <a:scrgbClr r="0" g="0" b="0"/>
        </a:lnRef>
        <a:fillRef idx="1">
          <a:scrgbClr r="0" g="0" b="0"/>
        </a:fillRef>
        <a:effectRef idx="0">
          <a:scrgbClr r="0" g="0" b="0"/>
        </a:effectRef>
        <a:fontRef idx="minor"/>
      </dsp:style>
    </dsp:sp>
    <dsp:sp modelId="{58FD643B-4A8F-4D46-8BD0-823A615E6DEA}">
      <dsp:nvSpPr>
        <dsp:cNvPr id="0" name=""/>
        <dsp:cNvSpPr/>
      </dsp:nvSpPr>
      <dsp:spPr>
        <a:xfrm>
          <a:off x="333341" y="2347340"/>
          <a:ext cx="4666783" cy="56088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44550">
            <a:lnSpc>
              <a:spcPct val="90000"/>
            </a:lnSpc>
            <a:spcBef>
              <a:spcPct val="0"/>
            </a:spcBef>
            <a:spcAft>
              <a:spcPct val="35000"/>
            </a:spcAft>
            <a:buNone/>
          </a:pPr>
          <a:r>
            <a:rPr lang="ja-JP" sz="1900" kern="1200">
              <a:solidFill>
                <a:srgbClr val="FFFFFF"/>
              </a:solidFill>
              <a:latin typeface="Aptos" panose="020B0004020202020204"/>
              <a:ea typeface="ＭＳ Ｐゴシック" panose="020B0600070205080204" pitchFamily="34" charset="-128"/>
              <a:cs typeface="+mn-cs"/>
            </a:rPr>
            <a:t>細かい足を表現する方法がわからない</a:t>
          </a:r>
          <a:endParaRPr lang="en-US" sz="1900" kern="1200">
            <a:solidFill>
              <a:srgbClr val="FFFFFF"/>
            </a:solidFill>
            <a:latin typeface="Aptos" panose="020B0004020202020204"/>
            <a:ea typeface="ＭＳ Ｐゴシック" panose="020B0600070205080204" pitchFamily="34" charset="-128"/>
            <a:cs typeface="+mn-cs"/>
          </a:endParaRPr>
        </a:p>
      </dsp:txBody>
      <dsp:txXfrm>
        <a:off x="360721" y="2374720"/>
        <a:ext cx="4612023" cy="506120"/>
      </dsp:txXfrm>
    </dsp:sp>
    <dsp:sp modelId="{65E7DFD6-508E-4841-B1B4-032763F21B72}">
      <dsp:nvSpPr>
        <dsp:cNvPr id="0" name=""/>
        <dsp:cNvSpPr/>
      </dsp:nvSpPr>
      <dsp:spPr>
        <a:xfrm>
          <a:off x="0" y="3489620"/>
          <a:ext cx="6666833" cy="478800"/>
        </a:xfrm>
        <a:prstGeom prst="rect">
          <a:avLst/>
        </a:prstGeom>
        <a:solidFill>
          <a:schemeClr val="lt1">
            <a:alpha val="90000"/>
            <a:hueOff val="0"/>
            <a:satOff val="0"/>
            <a:lumOff val="0"/>
            <a:alphaOff val="0"/>
          </a:schemeClr>
        </a:solidFill>
        <a:ln w="12700" cap="flat" cmpd="sng" algn="ctr">
          <a:solidFill>
            <a:schemeClr val="accent5">
              <a:hueOff val="-9114112"/>
              <a:satOff val="-620"/>
              <a:lumOff val="1471"/>
              <a:alphaOff val="0"/>
            </a:schemeClr>
          </a:solidFill>
          <a:prstDash val="solid"/>
          <a:miter lim="800000"/>
        </a:ln>
        <a:effectLst/>
      </dsp:spPr>
      <dsp:style>
        <a:lnRef idx="1">
          <a:scrgbClr r="0" g="0" b="0"/>
        </a:lnRef>
        <a:fillRef idx="1">
          <a:scrgbClr r="0" g="0" b="0"/>
        </a:fillRef>
        <a:effectRef idx="0">
          <a:scrgbClr r="0" g="0" b="0"/>
        </a:effectRef>
        <a:fontRef idx="minor"/>
      </dsp:style>
    </dsp:sp>
    <dsp:sp modelId="{65B0AA1A-D188-441E-832B-EAC3E72CE52D}">
      <dsp:nvSpPr>
        <dsp:cNvPr id="0" name=""/>
        <dsp:cNvSpPr/>
      </dsp:nvSpPr>
      <dsp:spPr>
        <a:xfrm>
          <a:off x="333341" y="3209180"/>
          <a:ext cx="4666783" cy="560880"/>
        </a:xfrm>
        <a:prstGeom prst="roundRect">
          <a:avLst/>
        </a:prstGeom>
        <a:gradFill rotWithShape="0">
          <a:gsLst>
            <a:gs pos="0">
              <a:schemeClr val="accent5">
                <a:hueOff val="-9114112"/>
                <a:satOff val="-620"/>
                <a:lumOff val="1471"/>
                <a:alphaOff val="0"/>
                <a:satMod val="103000"/>
                <a:lumMod val="102000"/>
                <a:tint val="94000"/>
              </a:schemeClr>
            </a:gs>
            <a:gs pos="50000">
              <a:schemeClr val="accent5">
                <a:hueOff val="-9114112"/>
                <a:satOff val="-620"/>
                <a:lumOff val="1471"/>
                <a:alphaOff val="0"/>
                <a:satMod val="110000"/>
                <a:lumMod val="100000"/>
                <a:shade val="100000"/>
              </a:schemeClr>
            </a:gs>
            <a:gs pos="100000">
              <a:schemeClr val="accent5">
                <a:hueOff val="-9114112"/>
                <a:satOff val="-620"/>
                <a:lumOff val="1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44550">
            <a:lnSpc>
              <a:spcPct val="90000"/>
            </a:lnSpc>
            <a:spcBef>
              <a:spcPct val="0"/>
            </a:spcBef>
            <a:spcAft>
              <a:spcPct val="35000"/>
            </a:spcAft>
            <a:buNone/>
          </a:pPr>
          <a:r>
            <a:rPr lang="ja-JP" sz="1900" kern="1200">
              <a:solidFill>
                <a:srgbClr val="FFFFFF"/>
              </a:solidFill>
              <a:latin typeface="Aptos" panose="020B0004020202020204"/>
              <a:ea typeface="ＭＳ Ｐゴシック" panose="020B0600070205080204" pitchFamily="34" charset="-128"/>
              <a:cs typeface="+mn-cs"/>
            </a:rPr>
            <a:t>作業の分担がしっかりとできていない</a:t>
          </a:r>
          <a:endParaRPr lang="en-US" sz="1900" kern="1200">
            <a:solidFill>
              <a:srgbClr val="FFFFFF"/>
            </a:solidFill>
            <a:latin typeface="Aptos" panose="020B0004020202020204"/>
            <a:ea typeface="ＭＳ Ｐゴシック" panose="020B0600070205080204" pitchFamily="34" charset="-128"/>
            <a:cs typeface="+mn-cs"/>
          </a:endParaRPr>
        </a:p>
      </dsp:txBody>
      <dsp:txXfrm>
        <a:off x="360721" y="3236560"/>
        <a:ext cx="4612023" cy="506120"/>
      </dsp:txXfrm>
    </dsp:sp>
    <dsp:sp modelId="{8C5AF8A1-0FD2-4AE9-AA15-9D4CFE4741A3}">
      <dsp:nvSpPr>
        <dsp:cNvPr id="0" name=""/>
        <dsp:cNvSpPr/>
      </dsp:nvSpPr>
      <dsp:spPr>
        <a:xfrm>
          <a:off x="0" y="4351460"/>
          <a:ext cx="6666833" cy="478800"/>
        </a:xfrm>
        <a:prstGeom prst="rect">
          <a:avLst/>
        </a:prstGeom>
        <a:solidFill>
          <a:schemeClr val="lt1">
            <a:alpha val="90000"/>
            <a:hueOff val="0"/>
            <a:satOff val="0"/>
            <a:lumOff val="0"/>
            <a:alphaOff val="0"/>
          </a:schemeClr>
        </a:solidFill>
        <a:ln w="12700" cap="flat" cmpd="sng" algn="ctr">
          <a:solidFill>
            <a:schemeClr val="accent5">
              <a:hueOff val="-12152150"/>
              <a:satOff val="-826"/>
              <a:lumOff val="1961"/>
              <a:alphaOff val="0"/>
            </a:schemeClr>
          </a:solidFill>
          <a:prstDash val="solid"/>
          <a:miter lim="800000"/>
        </a:ln>
        <a:effectLst/>
      </dsp:spPr>
      <dsp:style>
        <a:lnRef idx="1">
          <a:scrgbClr r="0" g="0" b="0"/>
        </a:lnRef>
        <a:fillRef idx="1">
          <a:scrgbClr r="0" g="0" b="0"/>
        </a:fillRef>
        <a:effectRef idx="0">
          <a:scrgbClr r="0" g="0" b="0"/>
        </a:effectRef>
        <a:fontRef idx="minor"/>
      </dsp:style>
    </dsp:sp>
    <dsp:sp modelId="{5C061480-0213-4581-BE93-FBD244750E3C}">
      <dsp:nvSpPr>
        <dsp:cNvPr id="0" name=""/>
        <dsp:cNvSpPr/>
      </dsp:nvSpPr>
      <dsp:spPr>
        <a:xfrm>
          <a:off x="333341" y="4071020"/>
          <a:ext cx="4666783" cy="56088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44550">
            <a:lnSpc>
              <a:spcPct val="90000"/>
            </a:lnSpc>
            <a:spcBef>
              <a:spcPct val="0"/>
            </a:spcBef>
            <a:spcAft>
              <a:spcPct val="35000"/>
            </a:spcAft>
            <a:buNone/>
          </a:pPr>
          <a:r>
            <a:rPr lang="ja-JP" sz="1900" kern="1200">
              <a:solidFill>
                <a:srgbClr val="FFFFFF"/>
              </a:solidFill>
              <a:latin typeface="Aptos" panose="020B0004020202020204"/>
              <a:ea typeface="ＭＳ Ｐゴシック"/>
              <a:cs typeface="+mn-cs"/>
            </a:rPr>
            <a:t>議事録をしっかりと記録しておく</a:t>
          </a:r>
          <a:endParaRPr lang="en-US" sz="1900" kern="1200">
            <a:solidFill>
              <a:srgbClr val="FFFFFF"/>
            </a:solidFill>
            <a:latin typeface="Aptos" panose="020B0004020202020204"/>
            <a:ea typeface="ＭＳ Ｐゴシック" panose="020B0600070205080204" pitchFamily="34" charset="-128"/>
            <a:cs typeface="+mn-cs"/>
          </a:endParaRPr>
        </a:p>
      </dsp:txBody>
      <dsp:txXfrm>
        <a:off x="360721" y="4098400"/>
        <a:ext cx="4612023"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DB559-CBE0-49D7-8C7D-7848B2B0F672}" type="datetimeFigureOut">
              <a:t>2026/6/15</a:t>
            </a:fld>
            <a:endParaRPr kumimoji="1"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t>Click to edit Master text styles</a:t>
            </a:r>
          </a:p>
          <a:p>
            <a:pPr lvl="1"/>
            <a:r>
              <a:rPr kumimoji="1" lang="en-US"/>
              <a:t>Second level</a:t>
            </a:r>
          </a:p>
          <a:p>
            <a:pPr lvl="2"/>
            <a:r>
              <a:rPr kumimoji="1" lang="en-US"/>
              <a:t>Third level</a:t>
            </a:r>
          </a:p>
          <a:p>
            <a:pPr lvl="3"/>
            <a:r>
              <a:rPr kumimoji="1" lang="en-US"/>
              <a:t>Fourth level</a:t>
            </a:r>
          </a:p>
          <a:p>
            <a:pPr lvl="4"/>
            <a:r>
              <a:rPr kumimoji="1"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69D468-68DE-442C-B851-21487DB4FC7D}" type="slidenum">
              <a:t>‹#›</a:t>
            </a:fld>
            <a:endParaRPr kumimoji="1" lang="en-US"/>
          </a:p>
        </p:txBody>
      </p:sp>
    </p:spTree>
    <p:extLst>
      <p:ext uri="{BB962C8B-B14F-4D97-AF65-F5344CB8AC3E}">
        <p14:creationId xmlns:p14="http://schemas.microsoft.com/office/powerpoint/2010/main" val="329372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ECDE012-9E2E-4477-8B5C-4E7D4E9BCBA6}" type="slidenum">
              <a:rPr lang="en-US" altLang="ja-JP" smtClean="0"/>
              <a:pPr/>
              <a:t>27</a:t>
            </a:fld>
            <a:endParaRPr lang="ja-JP" altLang="en-US">
              <a:ea typeface="Meiryo UI" panose="020B0604030504040204" pitchFamily="50" charset="-128"/>
            </a:endParaRPr>
          </a:p>
        </p:txBody>
      </p:sp>
    </p:spTree>
    <p:extLst>
      <p:ext uri="{BB962C8B-B14F-4D97-AF65-F5344CB8AC3E}">
        <p14:creationId xmlns:p14="http://schemas.microsoft.com/office/powerpoint/2010/main" val="858707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ECDE012-9E2E-4477-8B5C-4E7D4E9BCBA6}" type="slidenum">
              <a:rPr lang="en-US" altLang="ja-JP" smtClean="0"/>
              <a:pPr/>
              <a:t>28</a:t>
            </a:fld>
            <a:endParaRPr lang="ja-JP" altLang="en-US"/>
          </a:p>
        </p:txBody>
      </p:sp>
    </p:spTree>
    <p:extLst>
      <p:ext uri="{BB962C8B-B14F-4D97-AF65-F5344CB8AC3E}">
        <p14:creationId xmlns:p14="http://schemas.microsoft.com/office/powerpoint/2010/main" val="1632558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ECDE012-9E2E-4477-8B5C-4E7D4E9BCBA6}" type="slidenum">
              <a:rPr lang="en-US" altLang="ja-JP" smtClean="0"/>
              <a:pPr/>
              <a:t>29</a:t>
            </a:fld>
            <a:endParaRPr lang="ja-JP" altLang="en-US">
              <a:ea typeface="Meiryo UI" panose="020B0604030504040204" pitchFamily="50" charset="-128"/>
            </a:endParaRPr>
          </a:p>
        </p:txBody>
      </p:sp>
    </p:spTree>
    <p:extLst>
      <p:ext uri="{BB962C8B-B14F-4D97-AF65-F5344CB8AC3E}">
        <p14:creationId xmlns:p14="http://schemas.microsoft.com/office/powerpoint/2010/main" val="3841289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2026/6/15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849106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2026/6/15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57574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2026/6/15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950866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1C3FCA-9151-E53E-3AC8-9E16160CCA0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8B21F31-26A4-ACB7-2320-1A818D3CC6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A8F0E42-461E-A3E2-C621-D056DBA00D85}"/>
              </a:ext>
            </a:extLst>
          </p:cNvPr>
          <p:cNvSpPr>
            <a:spLocks noGrp="1"/>
          </p:cNvSpPr>
          <p:nvPr>
            <p:ph type="dt" sz="half" idx="10"/>
          </p:nvPr>
        </p:nvSpPr>
        <p:spPr/>
        <p:txBody>
          <a:bodyPr/>
          <a:lstStyle/>
          <a:p>
            <a:fld id="{155E0E02-DE02-4EB9-9476-93864EB9462B}"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5AC09313-FBDF-8760-9D86-B06529156FC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9043C1B-B62C-5ACC-1386-1E1B4B504647}"/>
              </a:ext>
            </a:extLst>
          </p:cNvPr>
          <p:cNvSpPr>
            <a:spLocks noGrp="1"/>
          </p:cNvSpPr>
          <p:nvPr>
            <p:ph type="sldNum" sz="quarter" idx="12"/>
          </p:nvPr>
        </p:nvSpPr>
        <p:spPr/>
        <p:txBody>
          <a:bodyPr/>
          <a:lstStyle/>
          <a:p>
            <a:fld id="{ACDDABE5-D75E-492A-9EB7-53FA9271D1E1}" type="slidenum">
              <a:rPr kumimoji="1" lang="ja-JP" altLang="en-US" smtClean="0"/>
              <a:t>‹#›</a:t>
            </a:fld>
            <a:endParaRPr kumimoji="1" lang="ja-JP" altLang="en-US"/>
          </a:p>
        </p:txBody>
      </p:sp>
    </p:spTree>
    <p:extLst>
      <p:ext uri="{BB962C8B-B14F-4D97-AF65-F5344CB8AC3E}">
        <p14:creationId xmlns:p14="http://schemas.microsoft.com/office/powerpoint/2010/main" val="238697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C87BB8-745E-AD20-8BD7-0B5931FC5DE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89F9AB1-E25A-E555-CA1A-1032FEE96C7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DF5F46-A61A-EC03-5ECC-5E2F82E35FCB}"/>
              </a:ext>
            </a:extLst>
          </p:cNvPr>
          <p:cNvSpPr>
            <a:spLocks noGrp="1"/>
          </p:cNvSpPr>
          <p:nvPr>
            <p:ph type="dt" sz="half" idx="10"/>
          </p:nvPr>
        </p:nvSpPr>
        <p:spPr/>
        <p:txBody>
          <a:bodyPr/>
          <a:lstStyle/>
          <a:p>
            <a:fld id="{155E0E02-DE02-4EB9-9476-93864EB9462B}"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5F49C543-8204-CAE1-E34B-C145051EDF0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06CB902-0181-AFAA-D280-235102A7CF28}"/>
              </a:ext>
            </a:extLst>
          </p:cNvPr>
          <p:cNvSpPr>
            <a:spLocks noGrp="1"/>
          </p:cNvSpPr>
          <p:nvPr>
            <p:ph type="sldNum" sz="quarter" idx="12"/>
          </p:nvPr>
        </p:nvSpPr>
        <p:spPr/>
        <p:txBody>
          <a:bodyPr/>
          <a:lstStyle/>
          <a:p>
            <a:fld id="{ACDDABE5-D75E-492A-9EB7-53FA9271D1E1}" type="slidenum">
              <a:rPr kumimoji="1" lang="ja-JP" altLang="en-US" smtClean="0"/>
              <a:t>‹#›</a:t>
            </a:fld>
            <a:endParaRPr kumimoji="1" lang="ja-JP" altLang="en-US"/>
          </a:p>
        </p:txBody>
      </p:sp>
    </p:spTree>
    <p:extLst>
      <p:ext uri="{BB962C8B-B14F-4D97-AF65-F5344CB8AC3E}">
        <p14:creationId xmlns:p14="http://schemas.microsoft.com/office/powerpoint/2010/main" val="2979049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63987B-94A6-D650-1994-B905DC02BB1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FDDCB49-AF95-6927-56FD-40940095E3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F357B4D-4E23-34BF-89A1-E374DCD682A7}"/>
              </a:ext>
            </a:extLst>
          </p:cNvPr>
          <p:cNvSpPr>
            <a:spLocks noGrp="1"/>
          </p:cNvSpPr>
          <p:nvPr>
            <p:ph type="dt" sz="half" idx="10"/>
          </p:nvPr>
        </p:nvSpPr>
        <p:spPr/>
        <p:txBody>
          <a:bodyPr/>
          <a:lstStyle/>
          <a:p>
            <a:fld id="{155E0E02-DE02-4EB9-9476-93864EB9462B}"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275EF6DD-47BB-3A53-7EE3-462BAB5FE0A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5D19D17-71D0-9037-768F-BE311ABF2B0A}"/>
              </a:ext>
            </a:extLst>
          </p:cNvPr>
          <p:cNvSpPr>
            <a:spLocks noGrp="1"/>
          </p:cNvSpPr>
          <p:nvPr>
            <p:ph type="sldNum" sz="quarter" idx="12"/>
          </p:nvPr>
        </p:nvSpPr>
        <p:spPr/>
        <p:txBody>
          <a:bodyPr/>
          <a:lstStyle/>
          <a:p>
            <a:fld id="{ACDDABE5-D75E-492A-9EB7-53FA9271D1E1}" type="slidenum">
              <a:rPr kumimoji="1" lang="ja-JP" altLang="en-US" smtClean="0"/>
              <a:t>‹#›</a:t>
            </a:fld>
            <a:endParaRPr kumimoji="1" lang="ja-JP" altLang="en-US"/>
          </a:p>
        </p:txBody>
      </p:sp>
    </p:spTree>
    <p:extLst>
      <p:ext uri="{BB962C8B-B14F-4D97-AF65-F5344CB8AC3E}">
        <p14:creationId xmlns:p14="http://schemas.microsoft.com/office/powerpoint/2010/main" val="3059916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931A0-5D22-7D07-0C5B-140B4AF03E0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5F3E444-40CD-A4F2-6CCA-98645FC2AC3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9A92CBA-07BD-2913-EA00-0C267019BE0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89DA066-C00E-615D-1E1B-E236D75C3C28}"/>
              </a:ext>
            </a:extLst>
          </p:cNvPr>
          <p:cNvSpPr>
            <a:spLocks noGrp="1"/>
          </p:cNvSpPr>
          <p:nvPr>
            <p:ph type="dt" sz="half" idx="10"/>
          </p:nvPr>
        </p:nvSpPr>
        <p:spPr/>
        <p:txBody>
          <a:bodyPr/>
          <a:lstStyle/>
          <a:p>
            <a:fld id="{155E0E02-DE02-4EB9-9476-93864EB9462B}" type="datetimeFigureOut">
              <a:rPr kumimoji="1" lang="ja-JP" altLang="en-US" smtClean="0"/>
              <a:t>2026/6/15</a:t>
            </a:fld>
            <a:endParaRPr kumimoji="1" lang="ja-JP" altLang="en-US"/>
          </a:p>
        </p:txBody>
      </p:sp>
      <p:sp>
        <p:nvSpPr>
          <p:cNvPr id="6" name="フッター プレースホルダー 5">
            <a:extLst>
              <a:ext uri="{FF2B5EF4-FFF2-40B4-BE49-F238E27FC236}">
                <a16:creationId xmlns:a16="http://schemas.microsoft.com/office/drawing/2014/main" id="{08CA45C9-1ED8-2671-B401-3B8BF7E277C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E03DE50-2BA2-0FE1-249C-C8BC1CE7DB35}"/>
              </a:ext>
            </a:extLst>
          </p:cNvPr>
          <p:cNvSpPr>
            <a:spLocks noGrp="1"/>
          </p:cNvSpPr>
          <p:nvPr>
            <p:ph type="sldNum" sz="quarter" idx="12"/>
          </p:nvPr>
        </p:nvSpPr>
        <p:spPr/>
        <p:txBody>
          <a:bodyPr/>
          <a:lstStyle/>
          <a:p>
            <a:fld id="{ACDDABE5-D75E-492A-9EB7-53FA9271D1E1}" type="slidenum">
              <a:rPr kumimoji="1" lang="ja-JP" altLang="en-US" smtClean="0"/>
              <a:t>‹#›</a:t>
            </a:fld>
            <a:endParaRPr kumimoji="1" lang="ja-JP" altLang="en-US"/>
          </a:p>
        </p:txBody>
      </p:sp>
    </p:spTree>
    <p:extLst>
      <p:ext uri="{BB962C8B-B14F-4D97-AF65-F5344CB8AC3E}">
        <p14:creationId xmlns:p14="http://schemas.microsoft.com/office/powerpoint/2010/main" val="3191580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22949A-F9DE-7A25-7355-D47BAD8058E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B63A1D7-F628-7287-14A9-64CA874D8E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2B8F923-91E3-95BD-5A1E-7FD3CCA0C18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A3E07B0-A277-F6C7-B5EF-6BC40B63E5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A9C3E20-4859-39B9-5BE1-926590EC239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AC4A190-27D8-4615-53F1-A3DB55B885ED}"/>
              </a:ext>
            </a:extLst>
          </p:cNvPr>
          <p:cNvSpPr>
            <a:spLocks noGrp="1"/>
          </p:cNvSpPr>
          <p:nvPr>
            <p:ph type="dt" sz="half" idx="10"/>
          </p:nvPr>
        </p:nvSpPr>
        <p:spPr/>
        <p:txBody>
          <a:bodyPr/>
          <a:lstStyle/>
          <a:p>
            <a:fld id="{155E0E02-DE02-4EB9-9476-93864EB9462B}" type="datetimeFigureOut">
              <a:rPr kumimoji="1" lang="ja-JP" altLang="en-US" smtClean="0"/>
              <a:t>2026/6/15</a:t>
            </a:fld>
            <a:endParaRPr kumimoji="1" lang="ja-JP" altLang="en-US"/>
          </a:p>
        </p:txBody>
      </p:sp>
      <p:sp>
        <p:nvSpPr>
          <p:cNvPr id="8" name="フッター プレースホルダー 7">
            <a:extLst>
              <a:ext uri="{FF2B5EF4-FFF2-40B4-BE49-F238E27FC236}">
                <a16:creationId xmlns:a16="http://schemas.microsoft.com/office/drawing/2014/main" id="{F4786D1E-3D77-4D9C-6BFD-C7FA491D43D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D09F388-2271-AC59-31A2-26724F8F622A}"/>
              </a:ext>
            </a:extLst>
          </p:cNvPr>
          <p:cNvSpPr>
            <a:spLocks noGrp="1"/>
          </p:cNvSpPr>
          <p:nvPr>
            <p:ph type="sldNum" sz="quarter" idx="12"/>
          </p:nvPr>
        </p:nvSpPr>
        <p:spPr/>
        <p:txBody>
          <a:bodyPr/>
          <a:lstStyle/>
          <a:p>
            <a:fld id="{ACDDABE5-D75E-492A-9EB7-53FA9271D1E1}" type="slidenum">
              <a:rPr kumimoji="1" lang="ja-JP" altLang="en-US" smtClean="0"/>
              <a:t>‹#›</a:t>
            </a:fld>
            <a:endParaRPr kumimoji="1" lang="ja-JP" altLang="en-US"/>
          </a:p>
        </p:txBody>
      </p:sp>
    </p:spTree>
    <p:extLst>
      <p:ext uri="{BB962C8B-B14F-4D97-AF65-F5344CB8AC3E}">
        <p14:creationId xmlns:p14="http://schemas.microsoft.com/office/powerpoint/2010/main" val="4159171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1A3E7C-D819-E74F-B081-2BFA7E28AA4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54AA01F-076C-20FE-69AA-CEEE0063602C}"/>
              </a:ext>
            </a:extLst>
          </p:cNvPr>
          <p:cNvSpPr>
            <a:spLocks noGrp="1"/>
          </p:cNvSpPr>
          <p:nvPr>
            <p:ph type="dt" sz="half" idx="10"/>
          </p:nvPr>
        </p:nvSpPr>
        <p:spPr/>
        <p:txBody>
          <a:bodyPr/>
          <a:lstStyle/>
          <a:p>
            <a:fld id="{155E0E02-DE02-4EB9-9476-93864EB9462B}" type="datetimeFigureOut">
              <a:rPr kumimoji="1" lang="ja-JP" altLang="en-US" smtClean="0"/>
              <a:t>2026/6/15</a:t>
            </a:fld>
            <a:endParaRPr kumimoji="1" lang="ja-JP" altLang="en-US"/>
          </a:p>
        </p:txBody>
      </p:sp>
      <p:sp>
        <p:nvSpPr>
          <p:cNvPr id="4" name="フッター プレースホルダー 3">
            <a:extLst>
              <a:ext uri="{FF2B5EF4-FFF2-40B4-BE49-F238E27FC236}">
                <a16:creationId xmlns:a16="http://schemas.microsoft.com/office/drawing/2014/main" id="{6117F181-931A-1BD6-2861-7EF67101172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62E418D-04A2-897E-0533-7B8E459DB444}"/>
              </a:ext>
            </a:extLst>
          </p:cNvPr>
          <p:cNvSpPr>
            <a:spLocks noGrp="1"/>
          </p:cNvSpPr>
          <p:nvPr>
            <p:ph type="sldNum" sz="quarter" idx="12"/>
          </p:nvPr>
        </p:nvSpPr>
        <p:spPr/>
        <p:txBody>
          <a:bodyPr/>
          <a:lstStyle/>
          <a:p>
            <a:fld id="{ACDDABE5-D75E-492A-9EB7-53FA9271D1E1}" type="slidenum">
              <a:rPr kumimoji="1" lang="ja-JP" altLang="en-US" smtClean="0"/>
              <a:t>‹#›</a:t>
            </a:fld>
            <a:endParaRPr kumimoji="1" lang="ja-JP" altLang="en-US"/>
          </a:p>
        </p:txBody>
      </p:sp>
    </p:spTree>
    <p:extLst>
      <p:ext uri="{BB962C8B-B14F-4D97-AF65-F5344CB8AC3E}">
        <p14:creationId xmlns:p14="http://schemas.microsoft.com/office/powerpoint/2010/main" val="1110796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58C1F8C-EFEC-BEC9-EB87-7853F0C8E59F}"/>
              </a:ext>
            </a:extLst>
          </p:cNvPr>
          <p:cNvSpPr>
            <a:spLocks noGrp="1"/>
          </p:cNvSpPr>
          <p:nvPr>
            <p:ph type="dt" sz="half" idx="10"/>
          </p:nvPr>
        </p:nvSpPr>
        <p:spPr/>
        <p:txBody>
          <a:bodyPr/>
          <a:lstStyle/>
          <a:p>
            <a:fld id="{155E0E02-DE02-4EB9-9476-93864EB9462B}" type="datetimeFigureOut">
              <a:rPr kumimoji="1" lang="ja-JP" altLang="en-US" smtClean="0"/>
              <a:t>2026/6/15</a:t>
            </a:fld>
            <a:endParaRPr kumimoji="1" lang="ja-JP" altLang="en-US"/>
          </a:p>
        </p:txBody>
      </p:sp>
      <p:sp>
        <p:nvSpPr>
          <p:cNvPr id="3" name="フッター プレースホルダー 2">
            <a:extLst>
              <a:ext uri="{FF2B5EF4-FFF2-40B4-BE49-F238E27FC236}">
                <a16:creationId xmlns:a16="http://schemas.microsoft.com/office/drawing/2014/main" id="{D360A5C8-7B9C-83AD-E39A-9C47122EF4B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8BEC5A0-4402-26BF-9968-55A411CBBC17}"/>
              </a:ext>
            </a:extLst>
          </p:cNvPr>
          <p:cNvSpPr>
            <a:spLocks noGrp="1"/>
          </p:cNvSpPr>
          <p:nvPr>
            <p:ph type="sldNum" sz="quarter" idx="12"/>
          </p:nvPr>
        </p:nvSpPr>
        <p:spPr/>
        <p:txBody>
          <a:bodyPr/>
          <a:lstStyle/>
          <a:p>
            <a:fld id="{ACDDABE5-D75E-492A-9EB7-53FA9271D1E1}" type="slidenum">
              <a:rPr kumimoji="1" lang="ja-JP" altLang="en-US" smtClean="0"/>
              <a:t>‹#›</a:t>
            </a:fld>
            <a:endParaRPr kumimoji="1" lang="ja-JP" altLang="en-US"/>
          </a:p>
        </p:txBody>
      </p:sp>
    </p:spTree>
    <p:extLst>
      <p:ext uri="{BB962C8B-B14F-4D97-AF65-F5344CB8AC3E}">
        <p14:creationId xmlns:p14="http://schemas.microsoft.com/office/powerpoint/2010/main" val="4196340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85E577-2015-88FC-E46E-223CBC7F6D6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1526537-0EC1-09D1-6F32-E6436DCDE8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B7D7BF2-4B1E-D2FA-CD9E-50159DF3F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236DE5B-A943-2FDF-343A-89E45615C583}"/>
              </a:ext>
            </a:extLst>
          </p:cNvPr>
          <p:cNvSpPr>
            <a:spLocks noGrp="1"/>
          </p:cNvSpPr>
          <p:nvPr>
            <p:ph type="dt" sz="half" idx="10"/>
          </p:nvPr>
        </p:nvSpPr>
        <p:spPr/>
        <p:txBody>
          <a:bodyPr/>
          <a:lstStyle/>
          <a:p>
            <a:fld id="{155E0E02-DE02-4EB9-9476-93864EB9462B}" type="datetimeFigureOut">
              <a:rPr kumimoji="1" lang="ja-JP" altLang="en-US" smtClean="0"/>
              <a:t>2026/6/15</a:t>
            </a:fld>
            <a:endParaRPr kumimoji="1" lang="ja-JP" altLang="en-US"/>
          </a:p>
        </p:txBody>
      </p:sp>
      <p:sp>
        <p:nvSpPr>
          <p:cNvPr id="6" name="フッター プレースホルダー 5">
            <a:extLst>
              <a:ext uri="{FF2B5EF4-FFF2-40B4-BE49-F238E27FC236}">
                <a16:creationId xmlns:a16="http://schemas.microsoft.com/office/drawing/2014/main" id="{D24878F5-8870-5F21-80D5-781CA565980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8BF7420-C29B-A82F-F8DC-4474FDB1988D}"/>
              </a:ext>
            </a:extLst>
          </p:cNvPr>
          <p:cNvSpPr>
            <a:spLocks noGrp="1"/>
          </p:cNvSpPr>
          <p:nvPr>
            <p:ph type="sldNum" sz="quarter" idx="12"/>
          </p:nvPr>
        </p:nvSpPr>
        <p:spPr/>
        <p:txBody>
          <a:bodyPr/>
          <a:lstStyle/>
          <a:p>
            <a:fld id="{ACDDABE5-D75E-492A-9EB7-53FA9271D1E1}" type="slidenum">
              <a:rPr kumimoji="1" lang="ja-JP" altLang="en-US" smtClean="0"/>
              <a:t>‹#›</a:t>
            </a:fld>
            <a:endParaRPr kumimoji="1" lang="ja-JP" altLang="en-US"/>
          </a:p>
        </p:txBody>
      </p:sp>
    </p:spTree>
    <p:extLst>
      <p:ext uri="{BB962C8B-B14F-4D97-AF65-F5344CB8AC3E}">
        <p14:creationId xmlns:p14="http://schemas.microsoft.com/office/powerpoint/2010/main" val="242912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2026/6/15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040515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8A0388-A751-6A34-6F98-0E31B6F70C0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3747BD5-3848-180F-34D1-E849CA3E5B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0B5E1D4-40AB-A1F7-BE11-F44BA6309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76C175-174C-D22F-45B4-7FD0776E33A5}"/>
              </a:ext>
            </a:extLst>
          </p:cNvPr>
          <p:cNvSpPr>
            <a:spLocks noGrp="1"/>
          </p:cNvSpPr>
          <p:nvPr>
            <p:ph type="dt" sz="half" idx="10"/>
          </p:nvPr>
        </p:nvSpPr>
        <p:spPr/>
        <p:txBody>
          <a:bodyPr/>
          <a:lstStyle/>
          <a:p>
            <a:fld id="{155E0E02-DE02-4EB9-9476-93864EB9462B}" type="datetimeFigureOut">
              <a:rPr kumimoji="1" lang="ja-JP" altLang="en-US" smtClean="0"/>
              <a:t>2026/6/15</a:t>
            </a:fld>
            <a:endParaRPr kumimoji="1" lang="ja-JP" altLang="en-US"/>
          </a:p>
        </p:txBody>
      </p:sp>
      <p:sp>
        <p:nvSpPr>
          <p:cNvPr id="6" name="フッター プレースホルダー 5">
            <a:extLst>
              <a:ext uri="{FF2B5EF4-FFF2-40B4-BE49-F238E27FC236}">
                <a16:creationId xmlns:a16="http://schemas.microsoft.com/office/drawing/2014/main" id="{2455F582-3734-9834-51C5-930DD6FCF90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0AAF193-9933-CDD7-EE03-A6BA59722928}"/>
              </a:ext>
            </a:extLst>
          </p:cNvPr>
          <p:cNvSpPr>
            <a:spLocks noGrp="1"/>
          </p:cNvSpPr>
          <p:nvPr>
            <p:ph type="sldNum" sz="quarter" idx="12"/>
          </p:nvPr>
        </p:nvSpPr>
        <p:spPr/>
        <p:txBody>
          <a:bodyPr/>
          <a:lstStyle/>
          <a:p>
            <a:fld id="{ACDDABE5-D75E-492A-9EB7-53FA9271D1E1}" type="slidenum">
              <a:rPr kumimoji="1" lang="ja-JP" altLang="en-US" smtClean="0"/>
              <a:t>‹#›</a:t>
            </a:fld>
            <a:endParaRPr kumimoji="1" lang="ja-JP" altLang="en-US"/>
          </a:p>
        </p:txBody>
      </p:sp>
    </p:spTree>
    <p:extLst>
      <p:ext uri="{BB962C8B-B14F-4D97-AF65-F5344CB8AC3E}">
        <p14:creationId xmlns:p14="http://schemas.microsoft.com/office/powerpoint/2010/main" val="3726032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DEB93A-A719-1844-5B1B-54F58BB0CA9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763B5E2-26C0-2DCB-0848-EDAA6E82A83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A51F2A1-31C2-9F48-F66B-374990BD7891}"/>
              </a:ext>
            </a:extLst>
          </p:cNvPr>
          <p:cNvSpPr>
            <a:spLocks noGrp="1"/>
          </p:cNvSpPr>
          <p:nvPr>
            <p:ph type="dt" sz="half" idx="10"/>
          </p:nvPr>
        </p:nvSpPr>
        <p:spPr/>
        <p:txBody>
          <a:bodyPr/>
          <a:lstStyle/>
          <a:p>
            <a:fld id="{155E0E02-DE02-4EB9-9476-93864EB9462B}"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FFD3B60B-0589-7161-1E00-9CE0A19C48D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F9B060-465A-645E-39C2-9823BB140394}"/>
              </a:ext>
            </a:extLst>
          </p:cNvPr>
          <p:cNvSpPr>
            <a:spLocks noGrp="1"/>
          </p:cNvSpPr>
          <p:nvPr>
            <p:ph type="sldNum" sz="quarter" idx="12"/>
          </p:nvPr>
        </p:nvSpPr>
        <p:spPr/>
        <p:txBody>
          <a:bodyPr/>
          <a:lstStyle/>
          <a:p>
            <a:fld id="{ACDDABE5-D75E-492A-9EB7-53FA9271D1E1}" type="slidenum">
              <a:rPr kumimoji="1" lang="ja-JP" altLang="en-US" smtClean="0"/>
              <a:t>‹#›</a:t>
            </a:fld>
            <a:endParaRPr kumimoji="1" lang="ja-JP" altLang="en-US"/>
          </a:p>
        </p:txBody>
      </p:sp>
    </p:spTree>
    <p:extLst>
      <p:ext uri="{BB962C8B-B14F-4D97-AF65-F5344CB8AC3E}">
        <p14:creationId xmlns:p14="http://schemas.microsoft.com/office/powerpoint/2010/main" val="2748827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68E1AE0-FBB2-FB41-38C5-CA337163EFA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8669D59-EB01-C1E9-58A1-8D73745CA47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174DCAB-247B-0D55-C92A-2B2FC1064B6C}"/>
              </a:ext>
            </a:extLst>
          </p:cNvPr>
          <p:cNvSpPr>
            <a:spLocks noGrp="1"/>
          </p:cNvSpPr>
          <p:nvPr>
            <p:ph type="dt" sz="half" idx="10"/>
          </p:nvPr>
        </p:nvSpPr>
        <p:spPr/>
        <p:txBody>
          <a:bodyPr/>
          <a:lstStyle/>
          <a:p>
            <a:fld id="{155E0E02-DE02-4EB9-9476-93864EB9462B}"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55A02E40-3EE3-1B6C-C147-5E10EE07B7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05BCA17-EA5F-E487-60B2-264B9879BEB6}"/>
              </a:ext>
            </a:extLst>
          </p:cNvPr>
          <p:cNvSpPr>
            <a:spLocks noGrp="1"/>
          </p:cNvSpPr>
          <p:nvPr>
            <p:ph type="sldNum" sz="quarter" idx="12"/>
          </p:nvPr>
        </p:nvSpPr>
        <p:spPr/>
        <p:txBody>
          <a:bodyPr/>
          <a:lstStyle/>
          <a:p>
            <a:fld id="{ACDDABE5-D75E-492A-9EB7-53FA9271D1E1}" type="slidenum">
              <a:rPr kumimoji="1" lang="ja-JP" altLang="en-US" smtClean="0"/>
              <a:t>‹#›</a:t>
            </a:fld>
            <a:endParaRPr kumimoji="1" lang="ja-JP" altLang="en-US"/>
          </a:p>
        </p:txBody>
      </p:sp>
    </p:spTree>
    <p:extLst>
      <p:ext uri="{BB962C8B-B14F-4D97-AF65-F5344CB8AC3E}">
        <p14:creationId xmlns:p14="http://schemas.microsoft.com/office/powerpoint/2010/main" val="3435785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EEC2F2-67E6-163C-5508-78753FC0D26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E5935F-8532-5B66-3881-9BA541E207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AECF766-9B96-A4A7-4AF9-0A63DFE5F86A}"/>
              </a:ext>
            </a:extLst>
          </p:cNvPr>
          <p:cNvSpPr>
            <a:spLocks noGrp="1"/>
          </p:cNvSpPr>
          <p:nvPr>
            <p:ph type="dt" sz="half" idx="10"/>
          </p:nvPr>
        </p:nvSpPr>
        <p:spPr/>
        <p:txBody>
          <a:bodyPr/>
          <a:lstStyle/>
          <a:p>
            <a:fld id="{48E63769-748D-469D-B5C6-58AF4A791359}"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ED90DEEE-17F0-EB54-5807-16322346143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7BA5A5C-FBDE-70FF-EB79-99CCA35EDA2F}"/>
              </a:ext>
            </a:extLst>
          </p:cNvPr>
          <p:cNvSpPr>
            <a:spLocks noGrp="1"/>
          </p:cNvSpPr>
          <p:nvPr>
            <p:ph type="sldNum" sz="quarter" idx="12"/>
          </p:nvPr>
        </p:nvSpPr>
        <p:spPr/>
        <p:txBody>
          <a:bodyPr/>
          <a:lstStyle/>
          <a:p>
            <a:fld id="{45439D22-BFDE-4696-960C-8760A438757B}" type="slidenum">
              <a:rPr kumimoji="1" lang="ja-JP" altLang="en-US" smtClean="0"/>
              <a:t>‹#›</a:t>
            </a:fld>
            <a:endParaRPr kumimoji="1" lang="ja-JP" altLang="en-US"/>
          </a:p>
        </p:txBody>
      </p:sp>
    </p:spTree>
    <p:extLst>
      <p:ext uri="{BB962C8B-B14F-4D97-AF65-F5344CB8AC3E}">
        <p14:creationId xmlns:p14="http://schemas.microsoft.com/office/powerpoint/2010/main" val="4049529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316ACF-A9C5-B276-362F-E3C17527A39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E60C9D6-954D-C542-1DB9-7AF46CBC60A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B5D1E00-6E9A-F63D-409C-C6F0ABEFD97E}"/>
              </a:ext>
            </a:extLst>
          </p:cNvPr>
          <p:cNvSpPr>
            <a:spLocks noGrp="1"/>
          </p:cNvSpPr>
          <p:nvPr>
            <p:ph type="dt" sz="half" idx="10"/>
          </p:nvPr>
        </p:nvSpPr>
        <p:spPr/>
        <p:txBody>
          <a:bodyPr/>
          <a:lstStyle/>
          <a:p>
            <a:fld id="{48E63769-748D-469D-B5C6-58AF4A791359}"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59437F64-4A41-1B40-72C6-3F431B7EBC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47A9E86-30AC-03C9-76B2-369C8B5C7909}"/>
              </a:ext>
            </a:extLst>
          </p:cNvPr>
          <p:cNvSpPr>
            <a:spLocks noGrp="1"/>
          </p:cNvSpPr>
          <p:nvPr>
            <p:ph type="sldNum" sz="quarter" idx="12"/>
          </p:nvPr>
        </p:nvSpPr>
        <p:spPr/>
        <p:txBody>
          <a:bodyPr/>
          <a:lstStyle/>
          <a:p>
            <a:fld id="{45439D22-BFDE-4696-960C-8760A438757B}" type="slidenum">
              <a:rPr kumimoji="1" lang="ja-JP" altLang="en-US" smtClean="0"/>
              <a:t>‹#›</a:t>
            </a:fld>
            <a:endParaRPr kumimoji="1" lang="ja-JP" altLang="en-US"/>
          </a:p>
        </p:txBody>
      </p:sp>
    </p:spTree>
    <p:extLst>
      <p:ext uri="{BB962C8B-B14F-4D97-AF65-F5344CB8AC3E}">
        <p14:creationId xmlns:p14="http://schemas.microsoft.com/office/powerpoint/2010/main" val="4067898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45E505-177E-3AA7-B485-ACF97E19923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8849039-2D08-6BE8-86B3-11631C62BC1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7B9F931-7072-3636-B64A-2ECB7E71C1BF}"/>
              </a:ext>
            </a:extLst>
          </p:cNvPr>
          <p:cNvSpPr>
            <a:spLocks noGrp="1"/>
          </p:cNvSpPr>
          <p:nvPr>
            <p:ph type="dt" sz="half" idx="10"/>
          </p:nvPr>
        </p:nvSpPr>
        <p:spPr/>
        <p:txBody>
          <a:bodyPr/>
          <a:lstStyle/>
          <a:p>
            <a:fld id="{48E63769-748D-469D-B5C6-58AF4A791359}"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98BBF9DC-6DCB-FC06-3A1E-85D3292D35A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0FBA712-7725-C5CF-D77D-19E054061E55}"/>
              </a:ext>
            </a:extLst>
          </p:cNvPr>
          <p:cNvSpPr>
            <a:spLocks noGrp="1"/>
          </p:cNvSpPr>
          <p:nvPr>
            <p:ph type="sldNum" sz="quarter" idx="12"/>
          </p:nvPr>
        </p:nvSpPr>
        <p:spPr/>
        <p:txBody>
          <a:bodyPr/>
          <a:lstStyle/>
          <a:p>
            <a:fld id="{45439D22-BFDE-4696-960C-8760A438757B}" type="slidenum">
              <a:rPr kumimoji="1" lang="ja-JP" altLang="en-US" smtClean="0"/>
              <a:t>‹#›</a:t>
            </a:fld>
            <a:endParaRPr kumimoji="1" lang="ja-JP" altLang="en-US"/>
          </a:p>
        </p:txBody>
      </p:sp>
    </p:spTree>
    <p:extLst>
      <p:ext uri="{BB962C8B-B14F-4D97-AF65-F5344CB8AC3E}">
        <p14:creationId xmlns:p14="http://schemas.microsoft.com/office/powerpoint/2010/main" val="3801122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8C543C-D9A3-8079-EDB9-6E47827323C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21585BF-550A-B361-E337-433B61C1C61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D441D5D-EEEB-C71C-C481-5E5D1FAFF1F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BF9E3CA-82BF-D32E-85BA-0749D9A36A9A}"/>
              </a:ext>
            </a:extLst>
          </p:cNvPr>
          <p:cNvSpPr>
            <a:spLocks noGrp="1"/>
          </p:cNvSpPr>
          <p:nvPr>
            <p:ph type="dt" sz="half" idx="10"/>
          </p:nvPr>
        </p:nvSpPr>
        <p:spPr/>
        <p:txBody>
          <a:bodyPr/>
          <a:lstStyle/>
          <a:p>
            <a:fld id="{48E63769-748D-469D-B5C6-58AF4A791359}" type="datetimeFigureOut">
              <a:rPr kumimoji="1" lang="ja-JP" altLang="en-US" smtClean="0"/>
              <a:t>2026/6/15</a:t>
            </a:fld>
            <a:endParaRPr kumimoji="1" lang="ja-JP" altLang="en-US"/>
          </a:p>
        </p:txBody>
      </p:sp>
      <p:sp>
        <p:nvSpPr>
          <p:cNvPr id="6" name="フッター プレースホルダー 5">
            <a:extLst>
              <a:ext uri="{FF2B5EF4-FFF2-40B4-BE49-F238E27FC236}">
                <a16:creationId xmlns:a16="http://schemas.microsoft.com/office/drawing/2014/main" id="{64F3647D-7546-2F69-5F1D-2F9BD6B2738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67643CC-0BB0-52FA-4D4E-2AA2EBA84168}"/>
              </a:ext>
            </a:extLst>
          </p:cNvPr>
          <p:cNvSpPr>
            <a:spLocks noGrp="1"/>
          </p:cNvSpPr>
          <p:nvPr>
            <p:ph type="sldNum" sz="quarter" idx="12"/>
          </p:nvPr>
        </p:nvSpPr>
        <p:spPr/>
        <p:txBody>
          <a:bodyPr/>
          <a:lstStyle/>
          <a:p>
            <a:fld id="{45439D22-BFDE-4696-960C-8760A438757B}" type="slidenum">
              <a:rPr kumimoji="1" lang="ja-JP" altLang="en-US" smtClean="0"/>
              <a:t>‹#›</a:t>
            </a:fld>
            <a:endParaRPr kumimoji="1" lang="ja-JP" altLang="en-US"/>
          </a:p>
        </p:txBody>
      </p:sp>
    </p:spTree>
    <p:extLst>
      <p:ext uri="{BB962C8B-B14F-4D97-AF65-F5344CB8AC3E}">
        <p14:creationId xmlns:p14="http://schemas.microsoft.com/office/powerpoint/2010/main" val="19666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1_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BB963A-46B8-2B8E-FD24-FD92FD9579E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3C3574C-6A60-B6EE-D912-D9CDE0A5D6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B458E40-0F29-2F56-2261-B101ECC88A7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2822716-BF21-D48A-8705-FFFAC6F8EC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C7B7575-8495-38A1-8B02-29BE6A3B560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774D645-98CA-52D6-B9B2-1DDD09619794}"/>
              </a:ext>
            </a:extLst>
          </p:cNvPr>
          <p:cNvSpPr>
            <a:spLocks noGrp="1"/>
          </p:cNvSpPr>
          <p:nvPr>
            <p:ph type="dt" sz="half" idx="10"/>
          </p:nvPr>
        </p:nvSpPr>
        <p:spPr/>
        <p:txBody>
          <a:bodyPr/>
          <a:lstStyle/>
          <a:p>
            <a:fld id="{48E63769-748D-469D-B5C6-58AF4A791359}" type="datetimeFigureOut">
              <a:rPr kumimoji="1" lang="ja-JP" altLang="en-US" smtClean="0"/>
              <a:t>2026/6/15</a:t>
            </a:fld>
            <a:endParaRPr kumimoji="1" lang="ja-JP" altLang="en-US"/>
          </a:p>
        </p:txBody>
      </p:sp>
      <p:sp>
        <p:nvSpPr>
          <p:cNvPr id="8" name="フッター プレースホルダー 7">
            <a:extLst>
              <a:ext uri="{FF2B5EF4-FFF2-40B4-BE49-F238E27FC236}">
                <a16:creationId xmlns:a16="http://schemas.microsoft.com/office/drawing/2014/main" id="{59F69DA2-58E8-48B0-B87D-19BC70E0271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6EE5C4B-6633-A9C5-2603-EF12C80F6B5C}"/>
              </a:ext>
            </a:extLst>
          </p:cNvPr>
          <p:cNvSpPr>
            <a:spLocks noGrp="1"/>
          </p:cNvSpPr>
          <p:nvPr>
            <p:ph type="sldNum" sz="quarter" idx="12"/>
          </p:nvPr>
        </p:nvSpPr>
        <p:spPr/>
        <p:txBody>
          <a:bodyPr/>
          <a:lstStyle/>
          <a:p>
            <a:fld id="{45439D22-BFDE-4696-960C-8760A438757B}" type="slidenum">
              <a:rPr kumimoji="1" lang="ja-JP" altLang="en-US" smtClean="0"/>
              <a:t>‹#›</a:t>
            </a:fld>
            <a:endParaRPr kumimoji="1" lang="ja-JP" altLang="en-US"/>
          </a:p>
        </p:txBody>
      </p:sp>
    </p:spTree>
    <p:extLst>
      <p:ext uri="{BB962C8B-B14F-4D97-AF65-F5344CB8AC3E}">
        <p14:creationId xmlns:p14="http://schemas.microsoft.com/office/powerpoint/2010/main" val="2703785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89069E-CE1C-0CD3-40F2-E16468987B5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6A422B0-4809-2022-3F9B-99F25059434C}"/>
              </a:ext>
            </a:extLst>
          </p:cNvPr>
          <p:cNvSpPr>
            <a:spLocks noGrp="1"/>
          </p:cNvSpPr>
          <p:nvPr>
            <p:ph type="dt" sz="half" idx="10"/>
          </p:nvPr>
        </p:nvSpPr>
        <p:spPr/>
        <p:txBody>
          <a:bodyPr/>
          <a:lstStyle/>
          <a:p>
            <a:fld id="{48E63769-748D-469D-B5C6-58AF4A791359}" type="datetimeFigureOut">
              <a:rPr kumimoji="1" lang="ja-JP" altLang="en-US" smtClean="0"/>
              <a:t>2026/6/15</a:t>
            </a:fld>
            <a:endParaRPr kumimoji="1" lang="ja-JP" altLang="en-US"/>
          </a:p>
        </p:txBody>
      </p:sp>
      <p:sp>
        <p:nvSpPr>
          <p:cNvPr id="4" name="フッター プレースホルダー 3">
            <a:extLst>
              <a:ext uri="{FF2B5EF4-FFF2-40B4-BE49-F238E27FC236}">
                <a16:creationId xmlns:a16="http://schemas.microsoft.com/office/drawing/2014/main" id="{FADB06CC-8293-00EE-54C3-DF29DC8044D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8393F99-F8B2-9F60-4F81-57A3DF88C1E2}"/>
              </a:ext>
            </a:extLst>
          </p:cNvPr>
          <p:cNvSpPr>
            <a:spLocks noGrp="1"/>
          </p:cNvSpPr>
          <p:nvPr>
            <p:ph type="sldNum" sz="quarter" idx="12"/>
          </p:nvPr>
        </p:nvSpPr>
        <p:spPr/>
        <p:txBody>
          <a:bodyPr/>
          <a:lstStyle/>
          <a:p>
            <a:fld id="{45439D22-BFDE-4696-960C-8760A438757B}" type="slidenum">
              <a:rPr kumimoji="1" lang="ja-JP" altLang="en-US" smtClean="0"/>
              <a:t>‹#›</a:t>
            </a:fld>
            <a:endParaRPr kumimoji="1" lang="ja-JP" altLang="en-US"/>
          </a:p>
        </p:txBody>
      </p:sp>
    </p:spTree>
    <p:extLst>
      <p:ext uri="{BB962C8B-B14F-4D97-AF65-F5344CB8AC3E}">
        <p14:creationId xmlns:p14="http://schemas.microsoft.com/office/powerpoint/2010/main" val="2505677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09F472B-30C2-01FF-E876-1636E5C90C6D}"/>
              </a:ext>
            </a:extLst>
          </p:cNvPr>
          <p:cNvSpPr>
            <a:spLocks noGrp="1"/>
          </p:cNvSpPr>
          <p:nvPr>
            <p:ph type="dt" sz="half" idx="10"/>
          </p:nvPr>
        </p:nvSpPr>
        <p:spPr/>
        <p:txBody>
          <a:bodyPr/>
          <a:lstStyle/>
          <a:p>
            <a:fld id="{48E63769-748D-469D-B5C6-58AF4A791359}" type="datetimeFigureOut">
              <a:rPr kumimoji="1" lang="ja-JP" altLang="en-US" smtClean="0"/>
              <a:t>2026/6/15</a:t>
            </a:fld>
            <a:endParaRPr kumimoji="1" lang="ja-JP" altLang="en-US"/>
          </a:p>
        </p:txBody>
      </p:sp>
      <p:sp>
        <p:nvSpPr>
          <p:cNvPr id="3" name="フッター プレースホルダー 2">
            <a:extLst>
              <a:ext uri="{FF2B5EF4-FFF2-40B4-BE49-F238E27FC236}">
                <a16:creationId xmlns:a16="http://schemas.microsoft.com/office/drawing/2014/main" id="{F58AEB23-F540-8086-BFDB-94A121270DB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F1FCCD2-7DF4-85A4-A1BC-4B7FD92B1D5C}"/>
              </a:ext>
            </a:extLst>
          </p:cNvPr>
          <p:cNvSpPr>
            <a:spLocks noGrp="1"/>
          </p:cNvSpPr>
          <p:nvPr>
            <p:ph type="sldNum" sz="quarter" idx="12"/>
          </p:nvPr>
        </p:nvSpPr>
        <p:spPr/>
        <p:txBody>
          <a:bodyPr/>
          <a:lstStyle/>
          <a:p>
            <a:fld id="{45439D22-BFDE-4696-960C-8760A438757B}" type="slidenum">
              <a:rPr kumimoji="1" lang="ja-JP" altLang="en-US" smtClean="0"/>
              <a:t>‹#›</a:t>
            </a:fld>
            <a:endParaRPr kumimoji="1" lang="ja-JP" altLang="en-US"/>
          </a:p>
        </p:txBody>
      </p:sp>
    </p:spTree>
    <p:extLst>
      <p:ext uri="{BB962C8B-B14F-4D97-AF65-F5344CB8AC3E}">
        <p14:creationId xmlns:p14="http://schemas.microsoft.com/office/powerpoint/2010/main" val="1889102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2026/6/15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408390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_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6F89F3-4820-9503-F367-5059F1871AD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86E2737-8BEC-18E6-7FFD-5115258043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D49BC08-C2C7-52D9-8460-C3F4E12A69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927E115-0D9D-B551-BA75-B17BF6D33991}"/>
              </a:ext>
            </a:extLst>
          </p:cNvPr>
          <p:cNvSpPr>
            <a:spLocks noGrp="1"/>
          </p:cNvSpPr>
          <p:nvPr>
            <p:ph type="dt" sz="half" idx="10"/>
          </p:nvPr>
        </p:nvSpPr>
        <p:spPr/>
        <p:txBody>
          <a:bodyPr/>
          <a:lstStyle/>
          <a:p>
            <a:fld id="{48E63769-748D-469D-B5C6-58AF4A791359}" type="datetimeFigureOut">
              <a:rPr kumimoji="1" lang="ja-JP" altLang="en-US" smtClean="0"/>
              <a:t>2026/6/15</a:t>
            </a:fld>
            <a:endParaRPr kumimoji="1" lang="ja-JP" altLang="en-US"/>
          </a:p>
        </p:txBody>
      </p:sp>
      <p:sp>
        <p:nvSpPr>
          <p:cNvPr id="6" name="フッター プレースホルダー 5">
            <a:extLst>
              <a:ext uri="{FF2B5EF4-FFF2-40B4-BE49-F238E27FC236}">
                <a16:creationId xmlns:a16="http://schemas.microsoft.com/office/drawing/2014/main" id="{4DC03124-738E-3BCD-9D15-CCC44A050C4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179FC3-80B4-79B1-1F85-EBC8A8EF1800}"/>
              </a:ext>
            </a:extLst>
          </p:cNvPr>
          <p:cNvSpPr>
            <a:spLocks noGrp="1"/>
          </p:cNvSpPr>
          <p:nvPr>
            <p:ph type="sldNum" sz="quarter" idx="12"/>
          </p:nvPr>
        </p:nvSpPr>
        <p:spPr/>
        <p:txBody>
          <a:bodyPr/>
          <a:lstStyle/>
          <a:p>
            <a:fld id="{45439D22-BFDE-4696-960C-8760A438757B}" type="slidenum">
              <a:rPr kumimoji="1" lang="ja-JP" altLang="en-US" smtClean="0"/>
              <a:t>‹#›</a:t>
            </a:fld>
            <a:endParaRPr kumimoji="1" lang="ja-JP" altLang="en-US"/>
          </a:p>
        </p:txBody>
      </p:sp>
    </p:spTree>
    <p:extLst>
      <p:ext uri="{BB962C8B-B14F-4D97-AF65-F5344CB8AC3E}">
        <p14:creationId xmlns:p14="http://schemas.microsoft.com/office/powerpoint/2010/main" val="2014609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1_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20D24A-8788-1156-9F10-EB79A7EEB64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D48BB98-E0AE-73C1-545E-2DC7A9696E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1D0FF88-DB13-682E-0E1E-395A8523A8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CC52708-795E-B273-6616-0695704B9849}"/>
              </a:ext>
            </a:extLst>
          </p:cNvPr>
          <p:cNvSpPr>
            <a:spLocks noGrp="1"/>
          </p:cNvSpPr>
          <p:nvPr>
            <p:ph type="dt" sz="half" idx="10"/>
          </p:nvPr>
        </p:nvSpPr>
        <p:spPr/>
        <p:txBody>
          <a:bodyPr/>
          <a:lstStyle/>
          <a:p>
            <a:fld id="{48E63769-748D-469D-B5C6-58AF4A791359}" type="datetimeFigureOut">
              <a:rPr kumimoji="1" lang="ja-JP" altLang="en-US" smtClean="0"/>
              <a:t>2026/6/15</a:t>
            </a:fld>
            <a:endParaRPr kumimoji="1" lang="ja-JP" altLang="en-US"/>
          </a:p>
        </p:txBody>
      </p:sp>
      <p:sp>
        <p:nvSpPr>
          <p:cNvPr id="6" name="フッター プレースホルダー 5">
            <a:extLst>
              <a:ext uri="{FF2B5EF4-FFF2-40B4-BE49-F238E27FC236}">
                <a16:creationId xmlns:a16="http://schemas.microsoft.com/office/drawing/2014/main" id="{2102B677-546E-4970-69E1-8560C64B09C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C92139B-2712-94FE-AB55-3D20066C7C80}"/>
              </a:ext>
            </a:extLst>
          </p:cNvPr>
          <p:cNvSpPr>
            <a:spLocks noGrp="1"/>
          </p:cNvSpPr>
          <p:nvPr>
            <p:ph type="sldNum" sz="quarter" idx="12"/>
          </p:nvPr>
        </p:nvSpPr>
        <p:spPr/>
        <p:txBody>
          <a:bodyPr/>
          <a:lstStyle/>
          <a:p>
            <a:fld id="{45439D22-BFDE-4696-960C-8760A438757B}" type="slidenum">
              <a:rPr kumimoji="1" lang="ja-JP" altLang="en-US" smtClean="0"/>
              <a:t>‹#›</a:t>
            </a:fld>
            <a:endParaRPr kumimoji="1" lang="ja-JP" altLang="en-US"/>
          </a:p>
        </p:txBody>
      </p:sp>
    </p:spTree>
    <p:extLst>
      <p:ext uri="{BB962C8B-B14F-4D97-AF65-F5344CB8AC3E}">
        <p14:creationId xmlns:p14="http://schemas.microsoft.com/office/powerpoint/2010/main" val="1494803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1_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D8C140-7081-6D8E-17AC-544CE56B4D2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AE5F72B-0715-AC80-0BA0-DD921818F7B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E087588-D95C-1EF9-CD88-F6F04C83C14C}"/>
              </a:ext>
            </a:extLst>
          </p:cNvPr>
          <p:cNvSpPr>
            <a:spLocks noGrp="1"/>
          </p:cNvSpPr>
          <p:nvPr>
            <p:ph type="dt" sz="half" idx="10"/>
          </p:nvPr>
        </p:nvSpPr>
        <p:spPr/>
        <p:txBody>
          <a:bodyPr/>
          <a:lstStyle/>
          <a:p>
            <a:fld id="{48E63769-748D-469D-B5C6-58AF4A791359}"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D1CD04F5-98E4-6745-1DDC-FD114EDE1C4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13F42E-1794-57EE-467E-6ECF3CC0528F}"/>
              </a:ext>
            </a:extLst>
          </p:cNvPr>
          <p:cNvSpPr>
            <a:spLocks noGrp="1"/>
          </p:cNvSpPr>
          <p:nvPr>
            <p:ph type="sldNum" sz="quarter" idx="12"/>
          </p:nvPr>
        </p:nvSpPr>
        <p:spPr/>
        <p:txBody>
          <a:bodyPr/>
          <a:lstStyle/>
          <a:p>
            <a:fld id="{45439D22-BFDE-4696-960C-8760A438757B}" type="slidenum">
              <a:rPr kumimoji="1" lang="ja-JP" altLang="en-US" smtClean="0"/>
              <a:t>‹#›</a:t>
            </a:fld>
            <a:endParaRPr kumimoji="1" lang="ja-JP" altLang="en-US"/>
          </a:p>
        </p:txBody>
      </p:sp>
    </p:spTree>
    <p:extLst>
      <p:ext uri="{BB962C8B-B14F-4D97-AF65-F5344CB8AC3E}">
        <p14:creationId xmlns:p14="http://schemas.microsoft.com/office/powerpoint/2010/main" val="1510456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26321D1-3283-D53F-8B75-FE8500DA173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5C1E50E-6B20-C580-F15B-CA7BE7719C7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1AC71BC-8547-B0C9-C1DA-A3254F91B750}"/>
              </a:ext>
            </a:extLst>
          </p:cNvPr>
          <p:cNvSpPr>
            <a:spLocks noGrp="1"/>
          </p:cNvSpPr>
          <p:nvPr>
            <p:ph type="dt" sz="half" idx="10"/>
          </p:nvPr>
        </p:nvSpPr>
        <p:spPr/>
        <p:txBody>
          <a:bodyPr/>
          <a:lstStyle/>
          <a:p>
            <a:fld id="{48E63769-748D-469D-B5C6-58AF4A791359}"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C6A8EBBB-4C84-63A5-DFFD-E6B018EF3F5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6BC4FB5-10CD-0EEF-F4A3-30017E957D9C}"/>
              </a:ext>
            </a:extLst>
          </p:cNvPr>
          <p:cNvSpPr>
            <a:spLocks noGrp="1"/>
          </p:cNvSpPr>
          <p:nvPr>
            <p:ph type="sldNum" sz="quarter" idx="12"/>
          </p:nvPr>
        </p:nvSpPr>
        <p:spPr/>
        <p:txBody>
          <a:bodyPr/>
          <a:lstStyle/>
          <a:p>
            <a:fld id="{45439D22-BFDE-4696-960C-8760A438757B}" type="slidenum">
              <a:rPr kumimoji="1" lang="ja-JP" altLang="en-US" smtClean="0"/>
              <a:t>‹#›</a:t>
            </a:fld>
            <a:endParaRPr kumimoji="1" lang="ja-JP" altLang="en-US"/>
          </a:p>
        </p:txBody>
      </p:sp>
    </p:spTree>
    <p:extLst>
      <p:ext uri="{BB962C8B-B14F-4D97-AF65-F5344CB8AC3E}">
        <p14:creationId xmlns:p14="http://schemas.microsoft.com/office/powerpoint/2010/main" val="565144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65B8D8-0CF6-57D4-25BE-59B75F0C98B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3490F53-2BD0-7CAE-961D-84FF2F5A71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001E004-D234-E42C-85F6-10016A8A1C27}"/>
              </a:ext>
            </a:extLst>
          </p:cNvPr>
          <p:cNvSpPr>
            <a:spLocks noGrp="1"/>
          </p:cNvSpPr>
          <p:nvPr>
            <p:ph type="dt" sz="half" idx="10"/>
          </p:nvPr>
        </p:nvSpPr>
        <p:spPr/>
        <p:txBody>
          <a:bodyPr/>
          <a:lstStyle/>
          <a:p>
            <a:fld id="{9DE708A1-01E7-48CE-8C90-14FA22AFEF8F}"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5985EF44-BFED-48F9-1198-78A3961F180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233655-8797-9271-E535-0F068E392239}"/>
              </a:ext>
            </a:extLst>
          </p:cNvPr>
          <p:cNvSpPr>
            <a:spLocks noGrp="1"/>
          </p:cNvSpPr>
          <p:nvPr>
            <p:ph type="sldNum" sz="quarter" idx="12"/>
          </p:nvPr>
        </p:nvSpPr>
        <p:spPr/>
        <p:txBody>
          <a:bodyPr/>
          <a:lstStyle/>
          <a:p>
            <a:fld id="{2478E154-8097-48E6-A982-177D0AB510C6}" type="slidenum">
              <a:rPr kumimoji="1" lang="ja-JP" altLang="en-US" smtClean="0"/>
              <a:t>‹#›</a:t>
            </a:fld>
            <a:endParaRPr kumimoji="1" lang="ja-JP" altLang="en-US"/>
          </a:p>
        </p:txBody>
      </p:sp>
    </p:spTree>
    <p:extLst>
      <p:ext uri="{BB962C8B-B14F-4D97-AF65-F5344CB8AC3E}">
        <p14:creationId xmlns:p14="http://schemas.microsoft.com/office/powerpoint/2010/main" val="3180870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FE5103-B180-5E39-E4CB-AE249EA2AE7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CEBF959-4701-C699-C886-9A20E78F3F6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E3D55A-3EE1-8DFD-9D12-6912231BFF7D}"/>
              </a:ext>
            </a:extLst>
          </p:cNvPr>
          <p:cNvSpPr>
            <a:spLocks noGrp="1"/>
          </p:cNvSpPr>
          <p:nvPr>
            <p:ph type="dt" sz="half" idx="10"/>
          </p:nvPr>
        </p:nvSpPr>
        <p:spPr/>
        <p:txBody>
          <a:bodyPr/>
          <a:lstStyle/>
          <a:p>
            <a:fld id="{9DE708A1-01E7-48CE-8C90-14FA22AFEF8F}"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4D4EDD20-FAC2-7642-9402-6246F5BB3C5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1E98FAB-46B4-C9B8-F8DD-198BFD86E8B2}"/>
              </a:ext>
            </a:extLst>
          </p:cNvPr>
          <p:cNvSpPr>
            <a:spLocks noGrp="1"/>
          </p:cNvSpPr>
          <p:nvPr>
            <p:ph type="sldNum" sz="quarter" idx="12"/>
          </p:nvPr>
        </p:nvSpPr>
        <p:spPr/>
        <p:txBody>
          <a:bodyPr/>
          <a:lstStyle/>
          <a:p>
            <a:fld id="{2478E154-8097-48E6-A982-177D0AB510C6}" type="slidenum">
              <a:rPr kumimoji="1" lang="ja-JP" altLang="en-US" smtClean="0"/>
              <a:t>‹#›</a:t>
            </a:fld>
            <a:endParaRPr kumimoji="1" lang="ja-JP" altLang="en-US"/>
          </a:p>
        </p:txBody>
      </p:sp>
    </p:spTree>
    <p:extLst>
      <p:ext uri="{BB962C8B-B14F-4D97-AF65-F5344CB8AC3E}">
        <p14:creationId xmlns:p14="http://schemas.microsoft.com/office/powerpoint/2010/main" val="2445700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2_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27FA5F-41D3-4B1E-3593-7B7F93EA9E9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C21BE41-28FD-2298-CC67-7F21329705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BEF9ABC-1E40-8154-69E1-6562A8DA25BE}"/>
              </a:ext>
            </a:extLst>
          </p:cNvPr>
          <p:cNvSpPr>
            <a:spLocks noGrp="1"/>
          </p:cNvSpPr>
          <p:nvPr>
            <p:ph type="dt" sz="half" idx="10"/>
          </p:nvPr>
        </p:nvSpPr>
        <p:spPr/>
        <p:txBody>
          <a:bodyPr/>
          <a:lstStyle/>
          <a:p>
            <a:fld id="{9DE708A1-01E7-48CE-8C90-14FA22AFEF8F}"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5B602FBD-97FE-D1E1-620F-7D5E69202C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CB16933-DDC2-58CD-B0A4-B9BC3895DD15}"/>
              </a:ext>
            </a:extLst>
          </p:cNvPr>
          <p:cNvSpPr>
            <a:spLocks noGrp="1"/>
          </p:cNvSpPr>
          <p:nvPr>
            <p:ph type="sldNum" sz="quarter" idx="12"/>
          </p:nvPr>
        </p:nvSpPr>
        <p:spPr/>
        <p:txBody>
          <a:bodyPr/>
          <a:lstStyle/>
          <a:p>
            <a:fld id="{2478E154-8097-48E6-A982-177D0AB510C6}" type="slidenum">
              <a:rPr kumimoji="1" lang="ja-JP" altLang="en-US" smtClean="0"/>
              <a:t>‹#›</a:t>
            </a:fld>
            <a:endParaRPr kumimoji="1" lang="ja-JP" altLang="en-US"/>
          </a:p>
        </p:txBody>
      </p:sp>
    </p:spTree>
    <p:extLst>
      <p:ext uri="{BB962C8B-B14F-4D97-AF65-F5344CB8AC3E}">
        <p14:creationId xmlns:p14="http://schemas.microsoft.com/office/powerpoint/2010/main" val="1722656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_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99148F-768E-AAD6-89FA-CF98F4557D0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5EC8C68-C76A-710A-DA92-35768DF2D8F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49D4439-22E2-249A-8CD3-D5B6287C42C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FB43F9F-EA2C-8F34-DD96-6EC5460F9DD6}"/>
              </a:ext>
            </a:extLst>
          </p:cNvPr>
          <p:cNvSpPr>
            <a:spLocks noGrp="1"/>
          </p:cNvSpPr>
          <p:nvPr>
            <p:ph type="dt" sz="half" idx="10"/>
          </p:nvPr>
        </p:nvSpPr>
        <p:spPr/>
        <p:txBody>
          <a:bodyPr/>
          <a:lstStyle/>
          <a:p>
            <a:fld id="{9DE708A1-01E7-48CE-8C90-14FA22AFEF8F}" type="datetimeFigureOut">
              <a:rPr kumimoji="1" lang="ja-JP" altLang="en-US" smtClean="0"/>
              <a:t>2026/6/15</a:t>
            </a:fld>
            <a:endParaRPr kumimoji="1" lang="ja-JP" altLang="en-US"/>
          </a:p>
        </p:txBody>
      </p:sp>
      <p:sp>
        <p:nvSpPr>
          <p:cNvPr id="6" name="フッター プレースホルダー 5">
            <a:extLst>
              <a:ext uri="{FF2B5EF4-FFF2-40B4-BE49-F238E27FC236}">
                <a16:creationId xmlns:a16="http://schemas.microsoft.com/office/drawing/2014/main" id="{84AD64D7-E99B-C7DD-3161-C3F80CC2AD3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1908A2D-CBAC-1BB7-0ADC-C00AA48510C2}"/>
              </a:ext>
            </a:extLst>
          </p:cNvPr>
          <p:cNvSpPr>
            <a:spLocks noGrp="1"/>
          </p:cNvSpPr>
          <p:nvPr>
            <p:ph type="sldNum" sz="quarter" idx="12"/>
          </p:nvPr>
        </p:nvSpPr>
        <p:spPr/>
        <p:txBody>
          <a:bodyPr/>
          <a:lstStyle/>
          <a:p>
            <a:fld id="{2478E154-8097-48E6-A982-177D0AB510C6}" type="slidenum">
              <a:rPr kumimoji="1" lang="ja-JP" altLang="en-US" smtClean="0"/>
              <a:t>‹#›</a:t>
            </a:fld>
            <a:endParaRPr kumimoji="1" lang="ja-JP" altLang="en-US"/>
          </a:p>
        </p:txBody>
      </p:sp>
    </p:spTree>
    <p:extLst>
      <p:ext uri="{BB962C8B-B14F-4D97-AF65-F5344CB8AC3E}">
        <p14:creationId xmlns:p14="http://schemas.microsoft.com/office/powerpoint/2010/main" val="1877647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2_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DC374F-D533-6C7C-1D58-FCB9C8D8606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3B81519-A254-02EA-B714-A3D56D2F76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482AF35-8D9D-B825-8AEC-EE7B2470D55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49125B3-A6A6-9F48-E84B-8B690E8DE8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CDAC6AE-58CB-1557-4881-773CEA1BDE5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7553390-E7C6-2FF5-2B99-AC9E9324E808}"/>
              </a:ext>
            </a:extLst>
          </p:cNvPr>
          <p:cNvSpPr>
            <a:spLocks noGrp="1"/>
          </p:cNvSpPr>
          <p:nvPr>
            <p:ph type="dt" sz="half" idx="10"/>
          </p:nvPr>
        </p:nvSpPr>
        <p:spPr/>
        <p:txBody>
          <a:bodyPr/>
          <a:lstStyle/>
          <a:p>
            <a:fld id="{9DE708A1-01E7-48CE-8C90-14FA22AFEF8F}" type="datetimeFigureOut">
              <a:rPr kumimoji="1" lang="ja-JP" altLang="en-US" smtClean="0"/>
              <a:t>2026/6/15</a:t>
            </a:fld>
            <a:endParaRPr kumimoji="1" lang="ja-JP" altLang="en-US"/>
          </a:p>
        </p:txBody>
      </p:sp>
      <p:sp>
        <p:nvSpPr>
          <p:cNvPr id="8" name="フッター プレースホルダー 7">
            <a:extLst>
              <a:ext uri="{FF2B5EF4-FFF2-40B4-BE49-F238E27FC236}">
                <a16:creationId xmlns:a16="http://schemas.microsoft.com/office/drawing/2014/main" id="{622D85F1-EB6B-ED2B-4C48-E3FC9D38C1D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01B4B53-26FC-134C-F25D-86DBEC615190}"/>
              </a:ext>
            </a:extLst>
          </p:cNvPr>
          <p:cNvSpPr>
            <a:spLocks noGrp="1"/>
          </p:cNvSpPr>
          <p:nvPr>
            <p:ph type="sldNum" sz="quarter" idx="12"/>
          </p:nvPr>
        </p:nvSpPr>
        <p:spPr/>
        <p:txBody>
          <a:bodyPr/>
          <a:lstStyle/>
          <a:p>
            <a:fld id="{2478E154-8097-48E6-A982-177D0AB510C6}" type="slidenum">
              <a:rPr kumimoji="1" lang="ja-JP" altLang="en-US" smtClean="0"/>
              <a:t>‹#›</a:t>
            </a:fld>
            <a:endParaRPr kumimoji="1" lang="ja-JP" altLang="en-US"/>
          </a:p>
        </p:txBody>
      </p:sp>
    </p:spTree>
    <p:extLst>
      <p:ext uri="{BB962C8B-B14F-4D97-AF65-F5344CB8AC3E}">
        <p14:creationId xmlns:p14="http://schemas.microsoft.com/office/powerpoint/2010/main" val="4032652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2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14A584-7FCD-E703-3916-F9118B88665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149945F-A700-F839-1BD6-944E40F766BE}"/>
              </a:ext>
            </a:extLst>
          </p:cNvPr>
          <p:cNvSpPr>
            <a:spLocks noGrp="1"/>
          </p:cNvSpPr>
          <p:nvPr>
            <p:ph type="dt" sz="half" idx="10"/>
          </p:nvPr>
        </p:nvSpPr>
        <p:spPr/>
        <p:txBody>
          <a:bodyPr/>
          <a:lstStyle/>
          <a:p>
            <a:fld id="{9DE708A1-01E7-48CE-8C90-14FA22AFEF8F}" type="datetimeFigureOut">
              <a:rPr kumimoji="1" lang="ja-JP" altLang="en-US" smtClean="0"/>
              <a:t>2026/6/15</a:t>
            </a:fld>
            <a:endParaRPr kumimoji="1" lang="ja-JP" altLang="en-US"/>
          </a:p>
        </p:txBody>
      </p:sp>
      <p:sp>
        <p:nvSpPr>
          <p:cNvPr id="4" name="フッター プレースホルダー 3">
            <a:extLst>
              <a:ext uri="{FF2B5EF4-FFF2-40B4-BE49-F238E27FC236}">
                <a16:creationId xmlns:a16="http://schemas.microsoft.com/office/drawing/2014/main" id="{517C32B4-E4B0-9DB8-73D6-F63A6E38487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42888B8-90E5-024E-AF2B-DB4C938D1EF5}"/>
              </a:ext>
            </a:extLst>
          </p:cNvPr>
          <p:cNvSpPr>
            <a:spLocks noGrp="1"/>
          </p:cNvSpPr>
          <p:nvPr>
            <p:ph type="sldNum" sz="quarter" idx="12"/>
          </p:nvPr>
        </p:nvSpPr>
        <p:spPr/>
        <p:txBody>
          <a:bodyPr/>
          <a:lstStyle/>
          <a:p>
            <a:fld id="{2478E154-8097-48E6-A982-177D0AB510C6}" type="slidenum">
              <a:rPr kumimoji="1" lang="ja-JP" altLang="en-US" smtClean="0"/>
              <a:t>‹#›</a:t>
            </a:fld>
            <a:endParaRPr kumimoji="1" lang="ja-JP" altLang="en-US"/>
          </a:p>
        </p:txBody>
      </p:sp>
    </p:spTree>
    <p:extLst>
      <p:ext uri="{BB962C8B-B14F-4D97-AF65-F5344CB8AC3E}">
        <p14:creationId xmlns:p14="http://schemas.microsoft.com/office/powerpoint/2010/main" val="1098443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2026/6/15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13954029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022FE88-CB90-8E1F-452A-89D188EBF84C}"/>
              </a:ext>
            </a:extLst>
          </p:cNvPr>
          <p:cNvSpPr>
            <a:spLocks noGrp="1"/>
          </p:cNvSpPr>
          <p:nvPr>
            <p:ph type="dt" sz="half" idx="10"/>
          </p:nvPr>
        </p:nvSpPr>
        <p:spPr/>
        <p:txBody>
          <a:bodyPr/>
          <a:lstStyle/>
          <a:p>
            <a:fld id="{9DE708A1-01E7-48CE-8C90-14FA22AFEF8F}" type="datetimeFigureOut">
              <a:rPr kumimoji="1" lang="ja-JP" altLang="en-US" smtClean="0"/>
              <a:t>2026/6/15</a:t>
            </a:fld>
            <a:endParaRPr kumimoji="1" lang="ja-JP" altLang="en-US"/>
          </a:p>
        </p:txBody>
      </p:sp>
      <p:sp>
        <p:nvSpPr>
          <p:cNvPr id="3" name="フッター プレースホルダー 2">
            <a:extLst>
              <a:ext uri="{FF2B5EF4-FFF2-40B4-BE49-F238E27FC236}">
                <a16:creationId xmlns:a16="http://schemas.microsoft.com/office/drawing/2014/main" id="{4126485D-FCB4-FFCC-72DB-FB8F7CD4A29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8D77A23-1D41-E348-068F-B588500189F3}"/>
              </a:ext>
            </a:extLst>
          </p:cNvPr>
          <p:cNvSpPr>
            <a:spLocks noGrp="1"/>
          </p:cNvSpPr>
          <p:nvPr>
            <p:ph type="sldNum" sz="quarter" idx="12"/>
          </p:nvPr>
        </p:nvSpPr>
        <p:spPr/>
        <p:txBody>
          <a:bodyPr/>
          <a:lstStyle/>
          <a:p>
            <a:fld id="{2478E154-8097-48E6-A982-177D0AB510C6}" type="slidenum">
              <a:rPr kumimoji="1" lang="ja-JP" altLang="en-US" smtClean="0"/>
              <a:t>‹#›</a:t>
            </a:fld>
            <a:endParaRPr kumimoji="1" lang="ja-JP" altLang="en-US"/>
          </a:p>
        </p:txBody>
      </p:sp>
    </p:spTree>
    <p:extLst>
      <p:ext uri="{BB962C8B-B14F-4D97-AF65-F5344CB8AC3E}">
        <p14:creationId xmlns:p14="http://schemas.microsoft.com/office/powerpoint/2010/main" val="23359855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2_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5B821B-079D-214A-9EEB-DAA6497595B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14C77CC-44AC-E1E0-3BA4-33945D4AF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4BC1600-6867-8F8C-2B47-B2190399B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D85C563-7EB7-8872-0CE3-0CB8959A1AEE}"/>
              </a:ext>
            </a:extLst>
          </p:cNvPr>
          <p:cNvSpPr>
            <a:spLocks noGrp="1"/>
          </p:cNvSpPr>
          <p:nvPr>
            <p:ph type="dt" sz="half" idx="10"/>
          </p:nvPr>
        </p:nvSpPr>
        <p:spPr/>
        <p:txBody>
          <a:bodyPr/>
          <a:lstStyle/>
          <a:p>
            <a:fld id="{9DE708A1-01E7-48CE-8C90-14FA22AFEF8F}" type="datetimeFigureOut">
              <a:rPr kumimoji="1" lang="ja-JP" altLang="en-US" smtClean="0"/>
              <a:t>2026/6/15</a:t>
            </a:fld>
            <a:endParaRPr kumimoji="1" lang="ja-JP" altLang="en-US"/>
          </a:p>
        </p:txBody>
      </p:sp>
      <p:sp>
        <p:nvSpPr>
          <p:cNvPr id="6" name="フッター プレースホルダー 5">
            <a:extLst>
              <a:ext uri="{FF2B5EF4-FFF2-40B4-BE49-F238E27FC236}">
                <a16:creationId xmlns:a16="http://schemas.microsoft.com/office/drawing/2014/main" id="{D986E341-7920-A44D-D11F-246DC732099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DFF70DE-BCD7-4C0A-DA6D-437A5FE1FEE3}"/>
              </a:ext>
            </a:extLst>
          </p:cNvPr>
          <p:cNvSpPr>
            <a:spLocks noGrp="1"/>
          </p:cNvSpPr>
          <p:nvPr>
            <p:ph type="sldNum" sz="quarter" idx="12"/>
          </p:nvPr>
        </p:nvSpPr>
        <p:spPr/>
        <p:txBody>
          <a:bodyPr/>
          <a:lstStyle/>
          <a:p>
            <a:fld id="{2478E154-8097-48E6-A982-177D0AB510C6}" type="slidenum">
              <a:rPr kumimoji="1" lang="ja-JP" altLang="en-US" smtClean="0"/>
              <a:t>‹#›</a:t>
            </a:fld>
            <a:endParaRPr kumimoji="1" lang="ja-JP" altLang="en-US"/>
          </a:p>
        </p:txBody>
      </p:sp>
    </p:spTree>
    <p:extLst>
      <p:ext uri="{BB962C8B-B14F-4D97-AF65-F5344CB8AC3E}">
        <p14:creationId xmlns:p14="http://schemas.microsoft.com/office/powerpoint/2010/main" val="363478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2_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F43329-4389-F921-6C67-75E4DBD2C72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35BE689-259D-B104-95DB-7B14418B52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447BF4E-17A3-FCF0-FD6E-0A72CB9B27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E9B2879-A44C-145C-B7BD-826C7DC0AD0B}"/>
              </a:ext>
            </a:extLst>
          </p:cNvPr>
          <p:cNvSpPr>
            <a:spLocks noGrp="1"/>
          </p:cNvSpPr>
          <p:nvPr>
            <p:ph type="dt" sz="half" idx="10"/>
          </p:nvPr>
        </p:nvSpPr>
        <p:spPr/>
        <p:txBody>
          <a:bodyPr/>
          <a:lstStyle/>
          <a:p>
            <a:fld id="{9DE708A1-01E7-48CE-8C90-14FA22AFEF8F}" type="datetimeFigureOut">
              <a:rPr kumimoji="1" lang="ja-JP" altLang="en-US" smtClean="0"/>
              <a:t>2026/6/15</a:t>
            </a:fld>
            <a:endParaRPr kumimoji="1" lang="ja-JP" altLang="en-US"/>
          </a:p>
        </p:txBody>
      </p:sp>
      <p:sp>
        <p:nvSpPr>
          <p:cNvPr id="6" name="フッター プレースホルダー 5">
            <a:extLst>
              <a:ext uri="{FF2B5EF4-FFF2-40B4-BE49-F238E27FC236}">
                <a16:creationId xmlns:a16="http://schemas.microsoft.com/office/drawing/2014/main" id="{7288BA37-AF7F-016D-30B9-B0E17D2CF95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45B5FD4-FF95-88FF-AF75-F36E686BDAE8}"/>
              </a:ext>
            </a:extLst>
          </p:cNvPr>
          <p:cNvSpPr>
            <a:spLocks noGrp="1"/>
          </p:cNvSpPr>
          <p:nvPr>
            <p:ph type="sldNum" sz="quarter" idx="12"/>
          </p:nvPr>
        </p:nvSpPr>
        <p:spPr/>
        <p:txBody>
          <a:bodyPr/>
          <a:lstStyle/>
          <a:p>
            <a:fld id="{2478E154-8097-48E6-A982-177D0AB510C6}" type="slidenum">
              <a:rPr kumimoji="1" lang="ja-JP" altLang="en-US" smtClean="0"/>
              <a:t>‹#›</a:t>
            </a:fld>
            <a:endParaRPr kumimoji="1" lang="ja-JP" altLang="en-US"/>
          </a:p>
        </p:txBody>
      </p:sp>
    </p:spTree>
    <p:extLst>
      <p:ext uri="{BB962C8B-B14F-4D97-AF65-F5344CB8AC3E}">
        <p14:creationId xmlns:p14="http://schemas.microsoft.com/office/powerpoint/2010/main" val="115612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2_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39E5C0-AFCE-F2DC-400C-DD0895196DA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D2F3BAA-58E9-0B48-C9FE-EE65D530B22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61AFF29-8C91-4595-0A45-874FE4899738}"/>
              </a:ext>
            </a:extLst>
          </p:cNvPr>
          <p:cNvSpPr>
            <a:spLocks noGrp="1"/>
          </p:cNvSpPr>
          <p:nvPr>
            <p:ph type="dt" sz="half" idx="10"/>
          </p:nvPr>
        </p:nvSpPr>
        <p:spPr/>
        <p:txBody>
          <a:bodyPr/>
          <a:lstStyle/>
          <a:p>
            <a:fld id="{9DE708A1-01E7-48CE-8C90-14FA22AFEF8F}"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B2C2E0AE-9EC1-8FEE-6264-C8C7ABF3CB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2537827-3575-722F-DA0C-EA7B3BE25C21}"/>
              </a:ext>
            </a:extLst>
          </p:cNvPr>
          <p:cNvSpPr>
            <a:spLocks noGrp="1"/>
          </p:cNvSpPr>
          <p:nvPr>
            <p:ph type="sldNum" sz="quarter" idx="12"/>
          </p:nvPr>
        </p:nvSpPr>
        <p:spPr/>
        <p:txBody>
          <a:bodyPr/>
          <a:lstStyle/>
          <a:p>
            <a:fld id="{2478E154-8097-48E6-A982-177D0AB510C6}" type="slidenum">
              <a:rPr kumimoji="1" lang="ja-JP" altLang="en-US" smtClean="0"/>
              <a:t>‹#›</a:t>
            </a:fld>
            <a:endParaRPr kumimoji="1" lang="ja-JP" altLang="en-US"/>
          </a:p>
        </p:txBody>
      </p:sp>
    </p:spTree>
    <p:extLst>
      <p:ext uri="{BB962C8B-B14F-4D97-AF65-F5344CB8AC3E}">
        <p14:creationId xmlns:p14="http://schemas.microsoft.com/office/powerpoint/2010/main" val="2450694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2_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CD69437-28BF-F6CF-5A97-71975C8C53A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3F38978-03C7-DBEF-9010-68C53343493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35BA268-0E8E-7BEE-8DBC-8D0E52C69600}"/>
              </a:ext>
            </a:extLst>
          </p:cNvPr>
          <p:cNvSpPr>
            <a:spLocks noGrp="1"/>
          </p:cNvSpPr>
          <p:nvPr>
            <p:ph type="dt" sz="half" idx="10"/>
          </p:nvPr>
        </p:nvSpPr>
        <p:spPr/>
        <p:txBody>
          <a:bodyPr/>
          <a:lstStyle/>
          <a:p>
            <a:fld id="{9DE708A1-01E7-48CE-8C90-14FA22AFEF8F}"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390DB4FA-7C1B-945A-4D6E-7628235509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7E77A5-A100-3ECF-45CC-E53EE119BD6C}"/>
              </a:ext>
            </a:extLst>
          </p:cNvPr>
          <p:cNvSpPr>
            <a:spLocks noGrp="1"/>
          </p:cNvSpPr>
          <p:nvPr>
            <p:ph type="sldNum" sz="quarter" idx="12"/>
          </p:nvPr>
        </p:nvSpPr>
        <p:spPr/>
        <p:txBody>
          <a:bodyPr/>
          <a:lstStyle/>
          <a:p>
            <a:fld id="{2478E154-8097-48E6-A982-177D0AB510C6}" type="slidenum">
              <a:rPr kumimoji="1" lang="ja-JP" altLang="en-US" smtClean="0"/>
              <a:t>‹#›</a:t>
            </a:fld>
            <a:endParaRPr kumimoji="1" lang="ja-JP" altLang="en-US"/>
          </a:p>
        </p:txBody>
      </p:sp>
    </p:spTree>
    <p:extLst>
      <p:ext uri="{BB962C8B-B14F-4D97-AF65-F5344CB8AC3E}">
        <p14:creationId xmlns:p14="http://schemas.microsoft.com/office/powerpoint/2010/main" val="4146553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tx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6B8029-33F3-9414-AD10-00871D91AA5D}"/>
              </a:ext>
            </a:extLst>
          </p:cNvPr>
          <p:cNvSpPr>
            <a:spLocks noGrp="1"/>
          </p:cNvSpPr>
          <p:nvPr>
            <p:ph type="ctrTitle"/>
          </p:nvPr>
        </p:nvSpPr>
        <p:spPr>
          <a:xfrm>
            <a:off x="2267712" y="1408176"/>
            <a:ext cx="6400800" cy="2387600"/>
          </a:xfrm>
        </p:spPr>
        <p:txBody>
          <a:bodyPr rtlCol="0" anchor="t">
            <a:normAutofit/>
          </a:bodyPr>
          <a:lstStyle>
            <a:lvl1pPr algn="l">
              <a:lnSpc>
                <a:spcPct val="80000"/>
              </a:lnSpc>
              <a:defRPr sz="7200" cap="all" baseline="0">
                <a:solidFill>
                  <a:schemeClr val="bg1"/>
                </a:solidFill>
              </a:defRPr>
            </a:lvl1pPr>
          </a:lstStyle>
          <a:p>
            <a:pPr rtl="0"/>
            <a:r>
              <a:rPr lang="ja-JP" altLang="en-US" noProof="0"/>
              <a:t>マスター タイトルの書式設定</a:t>
            </a:r>
            <a:endParaRPr lang="ja-JP" altLang="LID4096" noProof="0"/>
          </a:p>
        </p:txBody>
      </p:sp>
      <p:sp>
        <p:nvSpPr>
          <p:cNvPr id="3" name="サブタイトル 2">
            <a:extLst>
              <a:ext uri="{FF2B5EF4-FFF2-40B4-BE49-F238E27FC236}">
                <a16:creationId xmlns:a16="http://schemas.microsoft.com/office/drawing/2014/main" id="{4F32B008-64B6-378D-9C5D-DCC8DFEBC69E}"/>
              </a:ext>
            </a:extLst>
          </p:cNvPr>
          <p:cNvSpPr>
            <a:spLocks noGrp="1"/>
          </p:cNvSpPr>
          <p:nvPr>
            <p:ph type="subTitle" idx="1"/>
          </p:nvPr>
        </p:nvSpPr>
        <p:spPr>
          <a:xfrm>
            <a:off x="3867912" y="5047488"/>
            <a:ext cx="5486400" cy="384048"/>
          </a:xfrm>
        </p:spPr>
        <p:txBody>
          <a:bodyPr rtlCol="0"/>
          <a:lstStyle>
            <a:lvl1pPr marL="0" indent="0" algn="l">
              <a:lnSpc>
                <a:spcPct val="80000"/>
              </a:lnSpc>
              <a:spcBef>
                <a:spcPts val="0"/>
              </a:spcBef>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endParaRPr lang="ja-JP" altLang="LID4096" noProof="0"/>
          </a:p>
        </p:txBody>
      </p:sp>
      <p:grpSp>
        <p:nvGrpSpPr>
          <p:cNvPr id="7" name="グループ 6">
            <a:extLst>
              <a:ext uri="{FF2B5EF4-FFF2-40B4-BE49-F238E27FC236}">
                <a16:creationId xmlns:a16="http://schemas.microsoft.com/office/drawing/2014/main" id="{15444BA9-47A2-8EBA-F11F-AF833CBC1FB6}"/>
              </a:ext>
            </a:extLst>
          </p:cNvPr>
          <p:cNvGrpSpPr/>
          <p:nvPr userDrawn="1"/>
        </p:nvGrpSpPr>
        <p:grpSpPr>
          <a:xfrm>
            <a:off x="3979533" y="5801746"/>
            <a:ext cx="8221703" cy="0"/>
            <a:chOff x="3733800" y="5539861"/>
            <a:chExt cx="8221703" cy="0"/>
          </a:xfrm>
        </p:grpSpPr>
        <p:cxnSp>
          <p:nvCxnSpPr>
            <p:cNvPr id="8" name="直線​​コネクタ(S) 7">
              <a:extLst>
                <a:ext uri="{FF2B5EF4-FFF2-40B4-BE49-F238E27FC236}">
                  <a16:creationId xmlns:a16="http://schemas.microsoft.com/office/drawing/2014/main" id="{F7C7E957-5A54-C6BB-DBCA-B0A579E99122}"/>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コネクタ(S) 8">
              <a:extLst>
                <a:ext uri="{FF2B5EF4-FFF2-40B4-BE49-F238E27FC236}">
                  <a16:creationId xmlns:a16="http://schemas.microsoft.com/office/drawing/2014/main" id="{F75792F5-3B57-83E5-2E85-1B67A64BF570}"/>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0638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703BBE-23DC-E951-32B6-0E91B8089184}"/>
              </a:ext>
            </a:extLst>
          </p:cNvPr>
          <p:cNvSpPr>
            <a:spLocks noGrp="1"/>
          </p:cNvSpPr>
          <p:nvPr>
            <p:ph type="title"/>
          </p:nvPr>
        </p:nvSpPr>
        <p:spPr>
          <a:xfrm>
            <a:off x="2295144" y="1463040"/>
            <a:ext cx="7498080" cy="704088"/>
          </a:xfrm>
        </p:spPr>
        <p:txBody>
          <a:bodyPr rtlCol="0"/>
          <a:lstStyle>
            <a:lvl1pPr>
              <a:defRPr sz="5000"/>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4110836A-7452-872A-28D0-081C1338DC63}"/>
              </a:ext>
            </a:extLst>
          </p:cNvPr>
          <p:cNvSpPr>
            <a:spLocks noGrp="1"/>
          </p:cNvSpPr>
          <p:nvPr>
            <p:ph idx="1"/>
          </p:nvPr>
        </p:nvSpPr>
        <p:spPr>
          <a:xfrm>
            <a:off x="2322576" y="2953512"/>
            <a:ext cx="7470648" cy="3296563"/>
          </a:xfrm>
        </p:spPr>
        <p:txBody>
          <a:bodyPr rtlCol="0"/>
          <a:lstStyle>
            <a:lvl1pPr marL="0" indent="0">
              <a:lnSpc>
                <a:spcPct val="100000"/>
              </a:lnSpc>
              <a:spcBef>
                <a:spcPts val="0"/>
              </a:spcBef>
              <a:spcAft>
                <a:spcPts val="1500"/>
              </a:spcAft>
              <a:buNone/>
              <a:defRPr sz="2200" b="1"/>
            </a:lvl1pPr>
            <a:lvl2pPr marL="0" indent="0">
              <a:lnSpc>
                <a:spcPct val="100000"/>
              </a:lnSpc>
              <a:spcBef>
                <a:spcPts val="0"/>
              </a:spcBef>
              <a:buNone/>
              <a:defRPr sz="1600" i="1"/>
            </a:lvl2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p:txBody>
      </p:sp>
      <p:sp>
        <p:nvSpPr>
          <p:cNvPr id="5" name="フッター プレースホルダー 4">
            <a:extLst>
              <a:ext uri="{FF2B5EF4-FFF2-40B4-BE49-F238E27FC236}">
                <a16:creationId xmlns:a16="http://schemas.microsoft.com/office/drawing/2014/main" id="{35E39F35-2573-69E0-B17D-B4B0F85CE77B}"/>
              </a:ext>
            </a:extLst>
          </p:cNvPr>
          <p:cNvSpPr>
            <a:spLocks noGrp="1"/>
          </p:cNvSpPr>
          <p:nvPr>
            <p:ph type="ftr" sz="quarter" idx="11"/>
          </p:nvPr>
        </p:nvSpPr>
        <p:spPr/>
        <p:txBody>
          <a:bodyPr rtlCol="0"/>
          <a:lstStyle/>
          <a:p>
            <a:pPr rtl="0"/>
            <a:r>
              <a:rPr lang="ja-JP" altLang="en-US" noProof="0"/>
              <a:t>プレゼンテーションのタイトル</a:t>
            </a:r>
          </a:p>
        </p:txBody>
      </p:sp>
      <p:sp>
        <p:nvSpPr>
          <p:cNvPr id="6" name="スライド番号プレースホルダー 5">
            <a:extLst>
              <a:ext uri="{FF2B5EF4-FFF2-40B4-BE49-F238E27FC236}">
                <a16:creationId xmlns:a16="http://schemas.microsoft.com/office/drawing/2014/main" id="{35B5CE41-241D-72CD-1C8F-006A477B5301}"/>
              </a:ext>
            </a:extLst>
          </p:cNvPr>
          <p:cNvSpPr>
            <a:spLocks noGrp="1"/>
          </p:cNvSpPr>
          <p:nvPr>
            <p:ph type="sldNum" sz="quarter" idx="12"/>
          </p:nvPr>
        </p:nvSpPr>
        <p:spPr/>
        <p:txBody>
          <a:bodyPr rtlCol="0"/>
          <a:lstStyle/>
          <a:p>
            <a:pPr rtl="0"/>
            <a:fld id="{5BFCF61C-3B18-4C03-8326-CC3B32D710C9}" type="slidenum">
              <a:rPr lang="en-US" altLang="ja-JP" noProof="0" smtClean="0"/>
              <a:t>‹#›</a:t>
            </a:fld>
            <a:endParaRPr lang="ja-JP" altLang="en-US" noProof="0"/>
          </a:p>
        </p:txBody>
      </p:sp>
      <p:grpSp>
        <p:nvGrpSpPr>
          <p:cNvPr id="7" name="グループ 6">
            <a:extLst>
              <a:ext uri="{FF2B5EF4-FFF2-40B4-BE49-F238E27FC236}">
                <a16:creationId xmlns:a16="http://schemas.microsoft.com/office/drawing/2014/main" id="{52789DD7-8E5F-BCF6-7A1E-0AC33BD880AC}"/>
              </a:ext>
            </a:extLst>
          </p:cNvPr>
          <p:cNvGrpSpPr/>
          <p:nvPr userDrawn="1"/>
        </p:nvGrpSpPr>
        <p:grpSpPr>
          <a:xfrm>
            <a:off x="2400300" y="2535841"/>
            <a:ext cx="9801127" cy="821"/>
            <a:chOff x="2286319" y="5546299"/>
            <a:chExt cx="9801127" cy="903"/>
          </a:xfrm>
        </p:grpSpPr>
        <p:cxnSp>
          <p:nvCxnSpPr>
            <p:cNvPr id="8" name="直線​​コネクタ(S) 7">
              <a:extLst>
                <a:ext uri="{FF2B5EF4-FFF2-40B4-BE49-F238E27FC236}">
                  <a16:creationId xmlns:a16="http://schemas.microsoft.com/office/drawing/2014/main" id="{D610F86C-F479-AC03-216E-DD60112AC854}"/>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直線​​コネクタ(S) 8">
              <a:extLst>
                <a:ext uri="{FF2B5EF4-FFF2-40B4-BE49-F238E27FC236}">
                  <a16:creationId xmlns:a16="http://schemas.microsoft.com/office/drawing/2014/main" id="{0A02E8F6-3623-48C2-4F02-9472E2977FB8}"/>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8269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 ヘッダー">
    <p:bg>
      <p:bgPr>
        <a:solidFill>
          <a:schemeClr val="accent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F39D39-DAD0-D550-D3C7-42F702A78C3A}"/>
              </a:ext>
            </a:extLst>
          </p:cNvPr>
          <p:cNvSpPr>
            <a:spLocks noGrp="1"/>
          </p:cNvSpPr>
          <p:nvPr>
            <p:ph type="title"/>
          </p:nvPr>
        </p:nvSpPr>
        <p:spPr>
          <a:xfrm>
            <a:off x="4056992" y="1709738"/>
            <a:ext cx="7290458" cy="2852737"/>
          </a:xfrm>
        </p:spPr>
        <p:txBody>
          <a:bodyPr rtlCol="0" anchor="b"/>
          <a:lstStyle>
            <a:lvl1pPr>
              <a:defRPr sz="6000">
                <a:solidFill>
                  <a:schemeClr val="bg1"/>
                </a:solidFill>
              </a:defRPr>
            </a:lvl1pPr>
          </a:lstStyle>
          <a:p>
            <a:pPr rtl="0"/>
            <a:r>
              <a:rPr lang="ja-JP" altLang="en-US" noProof="0"/>
              <a:t>マスター タイトルの書式設定</a:t>
            </a:r>
            <a:endParaRPr lang="ja-JP" altLang="LID4096" noProof="0"/>
          </a:p>
        </p:txBody>
      </p:sp>
      <p:sp>
        <p:nvSpPr>
          <p:cNvPr id="3" name="テキスト プレースホルダー 2">
            <a:extLst>
              <a:ext uri="{FF2B5EF4-FFF2-40B4-BE49-F238E27FC236}">
                <a16:creationId xmlns:a16="http://schemas.microsoft.com/office/drawing/2014/main" id="{8E054DFA-4C17-2AA0-0E19-8D452B73AA20}"/>
              </a:ext>
            </a:extLst>
          </p:cNvPr>
          <p:cNvSpPr>
            <a:spLocks noGrp="1"/>
          </p:cNvSpPr>
          <p:nvPr>
            <p:ph type="body" idx="1" hasCustomPrompt="1"/>
          </p:nvPr>
        </p:nvSpPr>
        <p:spPr>
          <a:xfrm>
            <a:off x="4056992" y="4589463"/>
            <a:ext cx="7290457" cy="1500187"/>
          </a:xfrm>
        </p:spPr>
        <p:txBody>
          <a:bodyPr rtlCol="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grpSp>
        <p:nvGrpSpPr>
          <p:cNvPr id="7" name="グループ 6">
            <a:extLst>
              <a:ext uri="{FF2B5EF4-FFF2-40B4-BE49-F238E27FC236}">
                <a16:creationId xmlns:a16="http://schemas.microsoft.com/office/drawing/2014/main" id="{AF8D5DED-A875-4BFE-015E-C29679EC468C}"/>
              </a:ext>
            </a:extLst>
          </p:cNvPr>
          <p:cNvGrpSpPr/>
          <p:nvPr userDrawn="1"/>
        </p:nvGrpSpPr>
        <p:grpSpPr>
          <a:xfrm>
            <a:off x="3979533" y="5801746"/>
            <a:ext cx="8221703" cy="0"/>
            <a:chOff x="3733800" y="5539861"/>
            <a:chExt cx="8221703" cy="0"/>
          </a:xfrm>
        </p:grpSpPr>
        <p:cxnSp>
          <p:nvCxnSpPr>
            <p:cNvPr id="8" name="直線​​コネクタ(S) 7">
              <a:extLst>
                <a:ext uri="{FF2B5EF4-FFF2-40B4-BE49-F238E27FC236}">
                  <a16:creationId xmlns:a16="http://schemas.microsoft.com/office/drawing/2014/main" id="{4ED54A14-B37E-AA5D-2F7D-4530DEF3C347}"/>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コネクタ(S) 8">
              <a:extLst>
                <a:ext uri="{FF2B5EF4-FFF2-40B4-BE49-F238E27FC236}">
                  <a16:creationId xmlns:a16="http://schemas.microsoft.com/office/drawing/2014/main" id="{8611F7DB-0F8D-8E5A-0137-AD5E5B20C351}"/>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2719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タイトルと 2 段組 (濃)">
    <p:bg>
      <p:bgPr>
        <a:solidFill>
          <a:schemeClr val="accent5"/>
        </a:solidFill>
        <a:effectLst/>
      </p:bgPr>
    </p:bg>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BA0C7E2C-83B2-58E9-DE90-AB1857F1A170}"/>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p>
        </p:txBody>
      </p:sp>
      <p:sp>
        <p:nvSpPr>
          <p:cNvPr id="5" name="スライド番号プレースホルダー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5BFCF61C-3B18-4C03-8326-CC3B32D710C9}" type="slidenum">
              <a:rPr lang="en-US" altLang="ja-JP" noProof="0" smtClean="0"/>
              <a:pPr/>
              <a:t>‹#›</a:t>
            </a:fld>
            <a:endParaRPr lang="ja-JP" altLang="en-US" noProof="0"/>
          </a:p>
        </p:txBody>
      </p:sp>
      <p:sp>
        <p:nvSpPr>
          <p:cNvPr id="6" name="長方形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cxnSp>
        <p:nvCxnSpPr>
          <p:cNvPr id="7" name="直線​​コネクタ(S) 6">
            <a:extLst>
              <a:ext uri="{FF2B5EF4-FFF2-40B4-BE49-F238E27FC236}">
                <a16:creationId xmlns:a16="http://schemas.microsoft.com/office/drawing/2014/main" id="{01882412-D2D4-9CF0-CD39-2EAE79B8A310}"/>
              </a:ext>
            </a:extLst>
          </p:cNvPr>
          <p:cNvCxnSpPr>
            <a:cxnSpLocks/>
          </p:cNvCxnSpPr>
          <p:nvPr userDrawn="1"/>
        </p:nvCxnSpPr>
        <p:spPr>
          <a:xfrm>
            <a:off x="4267200" y="2523744"/>
            <a:ext cx="7924800" cy="883"/>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直線​​コネクタ(S) 7">
            <a:extLst>
              <a:ext uri="{FF2B5EF4-FFF2-40B4-BE49-F238E27FC236}">
                <a16:creationId xmlns:a16="http://schemas.microsoft.com/office/drawing/2014/main" id="{F229B6F2-011B-853F-5BA1-FA1722B6E1C8}"/>
              </a:ext>
            </a:extLst>
          </p:cNvPr>
          <p:cNvCxnSpPr>
            <a:cxnSpLocks/>
          </p:cNvCxnSpPr>
          <p:nvPr userDrawn="1"/>
        </p:nvCxnSpPr>
        <p:spPr>
          <a:xfrm>
            <a:off x="723384" y="2523744"/>
            <a:ext cx="3543816"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タイトル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rtlCol="0"/>
          <a:lstStyle>
            <a:lvl1pPr>
              <a:defRPr sz="50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1" name="テキスト プレースホルダー 10">
            <a:extLst>
              <a:ext uri="{FF2B5EF4-FFF2-40B4-BE49-F238E27FC236}">
                <a16:creationId xmlns:a16="http://schemas.microsoft.com/office/drawing/2014/main" id="{3D0BF4BF-3C7C-C67F-B6EE-805EC95EF8CA}"/>
              </a:ext>
            </a:extLst>
          </p:cNvPr>
          <p:cNvSpPr>
            <a:spLocks noGrp="1"/>
          </p:cNvSpPr>
          <p:nvPr>
            <p:ph type="body" sz="quarter" idx="13" hasCustomPrompt="1"/>
          </p:nvPr>
        </p:nvSpPr>
        <p:spPr>
          <a:xfrm>
            <a:off x="649224" y="2971800"/>
            <a:ext cx="4828032" cy="490538"/>
          </a:xfrm>
        </p:spPr>
        <p:txBody>
          <a:bodyPr rtlCol="0"/>
          <a:lstStyle>
            <a:lvl1pPr marL="0" indent="0">
              <a:lnSpc>
                <a:spcPct val="100000"/>
              </a:lnSpc>
              <a:spcBef>
                <a:spcPts val="0"/>
              </a:spcBef>
              <a:buNone/>
              <a:defRPr sz="2200" b="1">
                <a:solidFill>
                  <a:schemeClr val="bg1"/>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12" name="テキスト プレースホルダー 10">
            <a:extLst>
              <a:ext uri="{FF2B5EF4-FFF2-40B4-BE49-F238E27FC236}">
                <a16:creationId xmlns:a16="http://schemas.microsoft.com/office/drawing/2014/main" id="{BA37E40B-957E-C00E-3B34-1B67D341A771}"/>
              </a:ext>
            </a:extLst>
          </p:cNvPr>
          <p:cNvSpPr>
            <a:spLocks noGrp="1"/>
          </p:cNvSpPr>
          <p:nvPr>
            <p:ph type="body" sz="quarter" idx="14" hasCustomPrompt="1"/>
          </p:nvPr>
        </p:nvSpPr>
        <p:spPr>
          <a:xfrm>
            <a:off x="6236208" y="2971800"/>
            <a:ext cx="4828032" cy="490538"/>
          </a:xfrm>
        </p:spPr>
        <p:txBody>
          <a:bodyPr rtlCol="0"/>
          <a:lstStyle>
            <a:lvl1pPr marL="0" indent="0">
              <a:lnSpc>
                <a:spcPct val="100000"/>
              </a:lnSpc>
              <a:spcBef>
                <a:spcPts val="0"/>
              </a:spcBef>
              <a:buNone/>
              <a:defRPr sz="2200" b="1">
                <a:solidFill>
                  <a:schemeClr val="bg1"/>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14" name="テキスト プレースホルダー 13">
            <a:extLst>
              <a:ext uri="{FF2B5EF4-FFF2-40B4-BE49-F238E27FC236}">
                <a16:creationId xmlns:a16="http://schemas.microsoft.com/office/drawing/2014/main" id="{EF15CD76-2DD5-DB8A-37D3-6098A50870D0}"/>
              </a:ext>
            </a:extLst>
          </p:cNvPr>
          <p:cNvSpPr>
            <a:spLocks noGrp="1"/>
          </p:cNvSpPr>
          <p:nvPr>
            <p:ph type="body" sz="quarter" idx="15" hasCustomPrompt="1"/>
          </p:nvPr>
        </p:nvSpPr>
        <p:spPr>
          <a:xfrm>
            <a:off x="365760" y="3401568"/>
            <a:ext cx="5111496" cy="1682750"/>
          </a:xfrm>
        </p:spPr>
        <p:txBody>
          <a:bodyPr rtlCol="0"/>
          <a:lstStyle>
            <a:lvl1pPr marL="283464" indent="-283464">
              <a:lnSpc>
                <a:spcPct val="150000"/>
              </a:lnSpc>
              <a:spcBef>
                <a:spcPts val="0"/>
              </a:spcBef>
              <a:defRPr sz="1600">
                <a:solidFill>
                  <a:schemeClr val="bg1"/>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bg1"/>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bg1"/>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bg1"/>
                </a:solidFill>
                <a:latin typeface="Meiryo UI" panose="020B0604030504040204" pitchFamily="50" charset="-128"/>
                <a:ea typeface="Meiryo UI" panose="020B0604030504040204" pitchFamily="50" charset="-128"/>
              </a:defRPr>
            </a:lvl4pPr>
            <a:lvl5pPr indent="-283464">
              <a:lnSpc>
                <a:spcPct val="150000"/>
              </a:lnSpc>
              <a:spcBef>
                <a:spcPts val="0"/>
              </a:spcBef>
              <a:defRPr sz="16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5" name="テキスト プレースホルダー 13">
            <a:extLst>
              <a:ext uri="{FF2B5EF4-FFF2-40B4-BE49-F238E27FC236}">
                <a16:creationId xmlns:a16="http://schemas.microsoft.com/office/drawing/2014/main" id="{57A044E0-660B-4002-E13C-F00498E49782}"/>
              </a:ext>
            </a:extLst>
          </p:cNvPr>
          <p:cNvSpPr>
            <a:spLocks noGrp="1"/>
          </p:cNvSpPr>
          <p:nvPr>
            <p:ph type="body" sz="quarter" idx="16" hasCustomPrompt="1"/>
          </p:nvPr>
        </p:nvSpPr>
        <p:spPr>
          <a:xfrm>
            <a:off x="5943600" y="3401568"/>
            <a:ext cx="5111496" cy="1682750"/>
          </a:xfrm>
        </p:spPr>
        <p:txBody>
          <a:bodyPr rtlCol="0"/>
          <a:lstStyle>
            <a:lvl1pPr marL="283464" indent="-283464">
              <a:lnSpc>
                <a:spcPct val="150000"/>
              </a:lnSpc>
              <a:spcBef>
                <a:spcPts val="0"/>
              </a:spcBef>
              <a:defRPr sz="1600">
                <a:solidFill>
                  <a:schemeClr val="bg1"/>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bg1"/>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bg1"/>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bg1"/>
                </a:solidFill>
                <a:latin typeface="Meiryo UI" panose="020B0604030504040204" pitchFamily="50" charset="-128"/>
                <a:ea typeface="Meiryo UI" panose="020B0604030504040204" pitchFamily="50" charset="-128"/>
              </a:defRPr>
            </a:lvl4pPr>
            <a:lvl5pPr indent="-283464">
              <a:lnSpc>
                <a:spcPct val="150000"/>
              </a:lnSpc>
              <a:spcBef>
                <a:spcPts val="0"/>
              </a:spcBef>
              <a:defRPr sz="16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Tree>
    <p:extLst>
      <p:ext uri="{BB962C8B-B14F-4D97-AF65-F5344CB8AC3E}">
        <p14:creationId xmlns:p14="http://schemas.microsoft.com/office/powerpoint/2010/main" val="22896112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タイトルと 2 段組 (薄)">
    <p:bg>
      <p:bgPr>
        <a:solidFill>
          <a:schemeClr val="accent6"/>
        </a:solidFill>
        <a:effectLst/>
      </p:bgPr>
    </p:bg>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BA0C7E2C-83B2-58E9-DE90-AB1857F1A170}"/>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p>
        </p:txBody>
      </p:sp>
      <p:sp>
        <p:nvSpPr>
          <p:cNvPr id="5" name="スライド番号プレースホルダー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5BFCF61C-3B18-4C03-8326-CC3B32D710C9}" type="slidenum">
              <a:rPr lang="en-US" altLang="ja-JP" noProof="0" smtClean="0"/>
              <a:pPr/>
              <a:t>‹#›</a:t>
            </a:fld>
            <a:endParaRPr lang="ja-JP" altLang="en-US" noProof="0"/>
          </a:p>
        </p:txBody>
      </p:sp>
      <p:sp>
        <p:nvSpPr>
          <p:cNvPr id="6" name="長方形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タイトル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rtlCol="0"/>
          <a:lstStyle>
            <a:lvl1pPr>
              <a:defRPr sz="5000">
                <a:solidFill>
                  <a:schemeClr val="tx2"/>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1" name="テキスト プレースホルダー 10">
            <a:extLst>
              <a:ext uri="{FF2B5EF4-FFF2-40B4-BE49-F238E27FC236}">
                <a16:creationId xmlns:a16="http://schemas.microsoft.com/office/drawing/2014/main" id="{3D0BF4BF-3C7C-C67F-B6EE-805EC95EF8CA}"/>
              </a:ext>
            </a:extLst>
          </p:cNvPr>
          <p:cNvSpPr>
            <a:spLocks noGrp="1"/>
          </p:cNvSpPr>
          <p:nvPr>
            <p:ph type="body" sz="quarter" idx="13" hasCustomPrompt="1"/>
          </p:nvPr>
        </p:nvSpPr>
        <p:spPr>
          <a:xfrm>
            <a:off x="649224" y="2971800"/>
            <a:ext cx="4828032" cy="490538"/>
          </a:xfrm>
        </p:spPr>
        <p:txBody>
          <a:bodyPr rtlCol="0"/>
          <a:lstStyle>
            <a:lvl1pPr marL="0" indent="0">
              <a:lnSpc>
                <a:spcPct val="100000"/>
              </a:lnSpc>
              <a:spcBef>
                <a:spcPts val="0"/>
              </a:spcBef>
              <a:buNone/>
              <a:defRPr sz="2200" b="1">
                <a:solidFill>
                  <a:schemeClr val="tx2"/>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12" name="テキスト プレースホルダー 10">
            <a:extLst>
              <a:ext uri="{FF2B5EF4-FFF2-40B4-BE49-F238E27FC236}">
                <a16:creationId xmlns:a16="http://schemas.microsoft.com/office/drawing/2014/main" id="{BA37E40B-957E-C00E-3B34-1B67D341A771}"/>
              </a:ext>
            </a:extLst>
          </p:cNvPr>
          <p:cNvSpPr>
            <a:spLocks noGrp="1"/>
          </p:cNvSpPr>
          <p:nvPr>
            <p:ph type="body" sz="quarter" idx="14" hasCustomPrompt="1"/>
          </p:nvPr>
        </p:nvSpPr>
        <p:spPr>
          <a:xfrm>
            <a:off x="6236208" y="2971800"/>
            <a:ext cx="4828032" cy="490538"/>
          </a:xfrm>
        </p:spPr>
        <p:txBody>
          <a:bodyPr rtlCol="0"/>
          <a:lstStyle>
            <a:lvl1pPr marL="0" indent="0">
              <a:lnSpc>
                <a:spcPct val="100000"/>
              </a:lnSpc>
              <a:spcBef>
                <a:spcPts val="0"/>
              </a:spcBef>
              <a:buNone/>
              <a:defRPr sz="2200" b="1">
                <a:solidFill>
                  <a:schemeClr val="tx2"/>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14" name="テキスト プレースホルダー 13">
            <a:extLst>
              <a:ext uri="{FF2B5EF4-FFF2-40B4-BE49-F238E27FC236}">
                <a16:creationId xmlns:a16="http://schemas.microsoft.com/office/drawing/2014/main" id="{EF15CD76-2DD5-DB8A-37D3-6098A50870D0}"/>
              </a:ext>
            </a:extLst>
          </p:cNvPr>
          <p:cNvSpPr>
            <a:spLocks noGrp="1"/>
          </p:cNvSpPr>
          <p:nvPr>
            <p:ph type="body" sz="quarter" idx="15" hasCustomPrompt="1"/>
          </p:nvPr>
        </p:nvSpPr>
        <p:spPr>
          <a:xfrm>
            <a:off x="365760" y="3401568"/>
            <a:ext cx="4754880" cy="1682750"/>
          </a:xfrm>
        </p:spPr>
        <p:txBody>
          <a:bodyPr rtlCol="0"/>
          <a:lstStyle>
            <a:lvl1pPr marL="283464"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4pPr>
            <a:lvl5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5" name="テキスト プレースホルダー 13">
            <a:extLst>
              <a:ext uri="{FF2B5EF4-FFF2-40B4-BE49-F238E27FC236}">
                <a16:creationId xmlns:a16="http://schemas.microsoft.com/office/drawing/2014/main" id="{57A044E0-660B-4002-E13C-F00498E49782}"/>
              </a:ext>
            </a:extLst>
          </p:cNvPr>
          <p:cNvSpPr>
            <a:spLocks noGrp="1"/>
          </p:cNvSpPr>
          <p:nvPr>
            <p:ph type="body" sz="quarter" idx="16" hasCustomPrompt="1"/>
          </p:nvPr>
        </p:nvSpPr>
        <p:spPr>
          <a:xfrm>
            <a:off x="5943600" y="3401568"/>
            <a:ext cx="4754880" cy="1682750"/>
          </a:xfrm>
        </p:spPr>
        <p:txBody>
          <a:bodyPr rtlCol="0"/>
          <a:lstStyle>
            <a:lvl1pPr marL="283464"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4pPr>
            <a:lvl5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grpSp>
        <p:nvGrpSpPr>
          <p:cNvPr id="13" name="グループ 12">
            <a:extLst>
              <a:ext uri="{FF2B5EF4-FFF2-40B4-BE49-F238E27FC236}">
                <a16:creationId xmlns:a16="http://schemas.microsoft.com/office/drawing/2014/main" id="{4ED40495-D9DB-AA87-4474-68DA5D8CA88C}"/>
              </a:ext>
            </a:extLst>
          </p:cNvPr>
          <p:cNvGrpSpPr/>
          <p:nvPr userDrawn="1"/>
        </p:nvGrpSpPr>
        <p:grpSpPr>
          <a:xfrm rot="10800000">
            <a:off x="726958" y="2521655"/>
            <a:ext cx="11480808" cy="1"/>
            <a:chOff x="2077471" y="5539116"/>
            <a:chExt cx="11480808" cy="1"/>
          </a:xfrm>
        </p:grpSpPr>
        <p:cxnSp>
          <p:nvCxnSpPr>
            <p:cNvPr id="16" name="直線​​コネクタ(S) 15">
              <a:extLst>
                <a:ext uri="{FF2B5EF4-FFF2-40B4-BE49-F238E27FC236}">
                  <a16:creationId xmlns:a16="http://schemas.microsoft.com/office/drawing/2014/main" id="{A15A6649-BE77-6F3F-DF74-0045E0AC6025}"/>
                </a:ext>
              </a:extLst>
            </p:cNvPr>
            <p:cNvCxnSpPr>
              <a:cxnSpLocks/>
            </p:cNvCxnSpPr>
            <p:nvPr/>
          </p:nvCxnSpPr>
          <p:spPr>
            <a:xfrm>
              <a:off x="2077471" y="5539116"/>
              <a:ext cx="475539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直線​​コネクタ(S) 16">
              <a:extLst>
                <a:ext uri="{FF2B5EF4-FFF2-40B4-BE49-F238E27FC236}">
                  <a16:creationId xmlns:a16="http://schemas.microsoft.com/office/drawing/2014/main" id="{BEF33DD1-C51F-9BE1-2F97-D4025B3E653D}"/>
                </a:ext>
              </a:extLst>
            </p:cNvPr>
            <p:cNvCxnSpPr>
              <a:cxnSpLocks/>
            </p:cNvCxnSpPr>
            <p:nvPr/>
          </p:nvCxnSpPr>
          <p:spPr>
            <a:xfrm>
              <a:off x="6816103" y="5539117"/>
              <a:ext cx="6742176"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05874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E02A643-9BB0-4E02-80B2-2C0A5E5D738E}" type="datetimeFigureOut">
              <a:rPr kumimoji="1" lang="ja-JP" altLang="en-US" smtClean="0"/>
              <a:t>2026/6/15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797884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タイトルとコンテンツ、濃い帯">
    <p:bg>
      <p:bgPr>
        <a:solidFill>
          <a:schemeClr val="accent5"/>
        </a:solidFill>
        <a:effectLst/>
      </p:bgPr>
    </p:bg>
    <p:spTree>
      <p:nvGrpSpPr>
        <p:cNvPr id="1" name=""/>
        <p:cNvGrpSpPr/>
        <p:nvPr/>
      </p:nvGrpSpPr>
      <p:grpSpPr>
        <a:xfrm>
          <a:off x="0" y="0"/>
          <a:ext cx="0" cy="0"/>
          <a:chOff x="0" y="0"/>
          <a:chExt cx="0" cy="0"/>
        </a:xfrm>
      </p:grpSpPr>
      <p:sp>
        <p:nvSpPr>
          <p:cNvPr id="18" name="長方形 17">
            <a:extLst>
              <a:ext uri="{FF2B5EF4-FFF2-40B4-BE49-F238E27FC236}">
                <a16:creationId xmlns:a16="http://schemas.microsoft.com/office/drawing/2014/main" id="{6966E69F-7113-AC99-F7E1-A44B7D64DEF3}"/>
              </a:ext>
            </a:extLst>
          </p:cNvPr>
          <p:cNvSpPr/>
          <p:nvPr userDrawn="1"/>
        </p:nvSpPr>
        <p:spPr>
          <a:xfrm>
            <a:off x="0" y="0"/>
            <a:ext cx="12192000" cy="30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BA0C7E2C-83B2-58E9-DE90-AB1857F1A170}"/>
              </a:ext>
            </a:extLst>
          </p:cNvPr>
          <p:cNvSpPr>
            <a:spLocks noGrp="1"/>
          </p:cNvSpPr>
          <p:nvPr>
            <p:ph type="ftr" sz="quarter" idx="11"/>
          </p:nvPr>
        </p:nvSpPr>
        <p:spPr/>
        <p:txBody>
          <a:bodyPr rtlCol="0"/>
          <a:lstStyle>
            <a:lvl1pPr>
              <a:defRPr>
                <a:solidFill>
                  <a:schemeClr val="accent5"/>
                </a:solidFill>
                <a:latin typeface="Meiryo UI" panose="020B0604030504040204" pitchFamily="50" charset="-128"/>
                <a:ea typeface="Meiryo UI" panose="020B0604030504040204" pitchFamily="50" charset="-128"/>
              </a:defRPr>
            </a:lvl1pPr>
          </a:lstStyle>
          <a:p>
            <a:r>
              <a:rPr lang="ja-JP" altLang="en-US" noProof="0"/>
              <a:t>プレゼンテーションのタイトル</a:t>
            </a:r>
          </a:p>
        </p:txBody>
      </p:sp>
      <p:sp>
        <p:nvSpPr>
          <p:cNvPr id="5" name="スライド番号プレースホルダー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rtlCol="0"/>
          <a:lstStyle>
            <a:lvl1pPr>
              <a:defRPr>
                <a:solidFill>
                  <a:schemeClr val="accent5"/>
                </a:solidFill>
                <a:latin typeface="Meiryo UI" panose="020B0604030504040204" pitchFamily="50" charset="-128"/>
                <a:ea typeface="Meiryo UI" panose="020B0604030504040204" pitchFamily="50" charset="-128"/>
              </a:defRPr>
            </a:lvl1pPr>
          </a:lstStyle>
          <a:p>
            <a:fld id="{5BFCF61C-3B18-4C03-8326-CC3B32D710C9}" type="slidenum">
              <a:rPr lang="en-US" altLang="ja-JP" noProof="0" smtClean="0"/>
              <a:pPr/>
              <a:t>‹#›</a:t>
            </a:fld>
            <a:endParaRPr lang="ja-JP" altLang="en-US" noProof="0"/>
          </a:p>
        </p:txBody>
      </p:sp>
      <p:sp>
        <p:nvSpPr>
          <p:cNvPr id="9" name="タイトル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rtlCol="0"/>
          <a:lstStyle>
            <a:lvl1pPr>
              <a:defRPr sz="5000">
                <a:solidFill>
                  <a:schemeClr val="accent5"/>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1" name="テキスト プレースホルダー 10">
            <a:extLst>
              <a:ext uri="{FF2B5EF4-FFF2-40B4-BE49-F238E27FC236}">
                <a16:creationId xmlns:a16="http://schemas.microsoft.com/office/drawing/2014/main" id="{3D0BF4BF-3C7C-C67F-B6EE-805EC95EF8CA}"/>
              </a:ext>
            </a:extLst>
          </p:cNvPr>
          <p:cNvSpPr>
            <a:spLocks noGrp="1"/>
          </p:cNvSpPr>
          <p:nvPr>
            <p:ph type="body" sz="quarter" idx="13" hasCustomPrompt="1"/>
          </p:nvPr>
        </p:nvSpPr>
        <p:spPr>
          <a:xfrm>
            <a:off x="649224" y="3483864"/>
            <a:ext cx="4828032" cy="490538"/>
          </a:xfrm>
        </p:spPr>
        <p:txBody>
          <a:bodyPr rtlCol="0"/>
          <a:lstStyle>
            <a:lvl1pPr marL="0" indent="0">
              <a:lnSpc>
                <a:spcPct val="100000"/>
              </a:lnSpc>
              <a:spcBef>
                <a:spcPts val="0"/>
              </a:spcBef>
              <a:buNone/>
              <a:defRPr sz="2200" b="1">
                <a:solidFill>
                  <a:schemeClr val="tx2"/>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14" name="テキスト プレースホルダー 13">
            <a:extLst>
              <a:ext uri="{FF2B5EF4-FFF2-40B4-BE49-F238E27FC236}">
                <a16:creationId xmlns:a16="http://schemas.microsoft.com/office/drawing/2014/main" id="{EF15CD76-2DD5-DB8A-37D3-6098A50870D0}"/>
              </a:ext>
            </a:extLst>
          </p:cNvPr>
          <p:cNvSpPr>
            <a:spLocks noGrp="1"/>
          </p:cNvSpPr>
          <p:nvPr>
            <p:ph type="body" sz="quarter" idx="15" hasCustomPrompt="1"/>
          </p:nvPr>
        </p:nvSpPr>
        <p:spPr>
          <a:xfrm>
            <a:off x="365760" y="3931920"/>
            <a:ext cx="4754880" cy="1682750"/>
          </a:xfrm>
        </p:spPr>
        <p:txBody>
          <a:bodyPr rtlCol="0"/>
          <a:lstStyle>
            <a:lvl1pPr marL="283464"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4pPr>
            <a:lvl5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5" name="テキスト プレースホルダー 13">
            <a:extLst>
              <a:ext uri="{FF2B5EF4-FFF2-40B4-BE49-F238E27FC236}">
                <a16:creationId xmlns:a16="http://schemas.microsoft.com/office/drawing/2014/main" id="{57A044E0-660B-4002-E13C-F00498E49782}"/>
              </a:ext>
            </a:extLst>
          </p:cNvPr>
          <p:cNvSpPr>
            <a:spLocks noGrp="1"/>
          </p:cNvSpPr>
          <p:nvPr>
            <p:ph type="body" sz="quarter" idx="16" hasCustomPrompt="1"/>
          </p:nvPr>
        </p:nvSpPr>
        <p:spPr>
          <a:xfrm>
            <a:off x="5943600" y="3931920"/>
            <a:ext cx="4754880" cy="1682750"/>
          </a:xfrm>
        </p:spPr>
        <p:txBody>
          <a:bodyPr rtlCol="0"/>
          <a:lstStyle>
            <a:lvl1pPr marL="283464"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4pPr>
            <a:lvl5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grpSp>
        <p:nvGrpSpPr>
          <p:cNvPr id="19" name="グループ 18">
            <a:extLst>
              <a:ext uri="{FF2B5EF4-FFF2-40B4-BE49-F238E27FC236}">
                <a16:creationId xmlns:a16="http://schemas.microsoft.com/office/drawing/2014/main" id="{FF8CCEDA-D691-A48A-BAAF-D004EBE38E55}"/>
              </a:ext>
            </a:extLst>
          </p:cNvPr>
          <p:cNvGrpSpPr/>
          <p:nvPr userDrawn="1"/>
        </p:nvGrpSpPr>
        <p:grpSpPr>
          <a:xfrm rot="16200000" flipV="1">
            <a:off x="8764091" y="3943349"/>
            <a:ext cx="5829301" cy="0"/>
            <a:chOff x="2287349" y="55407920"/>
            <a:chExt cx="11160369" cy="0"/>
          </a:xfrm>
        </p:grpSpPr>
        <p:cxnSp>
          <p:nvCxnSpPr>
            <p:cNvPr id="20" name="直線​​コネクタ(S) 19">
              <a:extLst>
                <a:ext uri="{FF2B5EF4-FFF2-40B4-BE49-F238E27FC236}">
                  <a16:creationId xmlns:a16="http://schemas.microsoft.com/office/drawing/2014/main" id="{5605A0EB-A31A-D2D4-5671-D1F763493E1F}"/>
                </a:ext>
              </a:extLst>
            </p:cNvPr>
            <p:cNvCxnSpPr>
              <a:cxnSpLocks/>
            </p:cNvCxnSpPr>
            <p:nvPr/>
          </p:nvCxnSpPr>
          <p:spPr>
            <a:xfrm rot="16200000">
              <a:off x="5934529" y="51760740"/>
              <a:ext cx="0" cy="729436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直線​​コネクタ(S) 20">
              <a:extLst>
                <a:ext uri="{FF2B5EF4-FFF2-40B4-BE49-F238E27FC236}">
                  <a16:creationId xmlns:a16="http://schemas.microsoft.com/office/drawing/2014/main" id="{EFEFE03D-E00E-B4FD-6765-44E55D5FA212}"/>
                </a:ext>
              </a:extLst>
            </p:cNvPr>
            <p:cNvCxnSpPr>
              <a:cxnSpLocks/>
            </p:cNvCxnSpPr>
            <p:nvPr/>
          </p:nvCxnSpPr>
          <p:spPr>
            <a:xfrm rot="16200000">
              <a:off x="11514714" y="53474916"/>
              <a:ext cx="0" cy="3866008"/>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6280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つのコンテンツ、左側">
    <p:bg>
      <p:bgPr>
        <a:solidFill>
          <a:schemeClr val="accent5"/>
        </a:solidFill>
        <a:effectLst/>
      </p:bgPr>
    </p:bg>
    <p:spTree>
      <p:nvGrpSpPr>
        <p:cNvPr id="1" name=""/>
        <p:cNvGrpSpPr/>
        <p:nvPr/>
      </p:nvGrpSpPr>
      <p:grpSpPr>
        <a:xfrm>
          <a:off x="0" y="0"/>
          <a:ext cx="0" cy="0"/>
          <a:chOff x="0" y="0"/>
          <a:chExt cx="0" cy="0"/>
        </a:xfrm>
      </p:grpSpPr>
      <p:sp>
        <p:nvSpPr>
          <p:cNvPr id="18" name="長方形 17">
            <a:extLst>
              <a:ext uri="{FF2B5EF4-FFF2-40B4-BE49-F238E27FC236}">
                <a16:creationId xmlns:a16="http://schemas.microsoft.com/office/drawing/2014/main" id="{0F5A1967-7F8F-319E-2E67-BD9E4F074B05}"/>
              </a:ext>
            </a:extLst>
          </p:cNvPr>
          <p:cNvSpPr/>
          <p:nvPr userDrawn="1"/>
        </p:nvSpPr>
        <p:spPr>
          <a:xfrm>
            <a:off x="8115301" y="0"/>
            <a:ext cx="40766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ja-JP" altLang="en-US" noProof="0">
              <a:solidFill>
                <a:schemeClr val="bg2"/>
              </a:solidFill>
              <a:latin typeface="Meiryo UI" panose="020B0604030504040204" pitchFamily="50" charset="-128"/>
              <a:ea typeface="Meiryo UI" panose="020B0604030504040204" pitchFamily="50" charset="-128"/>
            </a:endParaRPr>
          </a:p>
        </p:txBody>
      </p:sp>
      <p:grpSp>
        <p:nvGrpSpPr>
          <p:cNvPr id="19" name="グループ 18">
            <a:extLst>
              <a:ext uri="{FF2B5EF4-FFF2-40B4-BE49-F238E27FC236}">
                <a16:creationId xmlns:a16="http://schemas.microsoft.com/office/drawing/2014/main" id="{52425424-7549-BE00-EA05-384DBD00F3B2}"/>
              </a:ext>
            </a:extLst>
          </p:cNvPr>
          <p:cNvGrpSpPr/>
          <p:nvPr userDrawn="1"/>
        </p:nvGrpSpPr>
        <p:grpSpPr>
          <a:xfrm>
            <a:off x="6317679" y="4564864"/>
            <a:ext cx="5858373" cy="385"/>
            <a:chOff x="5440605" y="5540787"/>
            <a:chExt cx="5858373" cy="385"/>
          </a:xfrm>
        </p:grpSpPr>
        <p:cxnSp>
          <p:nvCxnSpPr>
            <p:cNvPr id="20" name="直線​​コネクタ(S) 19">
              <a:extLst>
                <a:ext uri="{FF2B5EF4-FFF2-40B4-BE49-F238E27FC236}">
                  <a16:creationId xmlns:a16="http://schemas.microsoft.com/office/drawing/2014/main" id="{4D88329B-DC1A-F93F-7A3A-84FDE2989BB6}"/>
                </a:ext>
              </a:extLst>
            </p:cNvPr>
            <p:cNvCxnSpPr>
              <a:cxnSpLocks/>
            </p:cNvCxnSpPr>
            <p:nvPr/>
          </p:nvCxnSpPr>
          <p:spPr>
            <a:xfrm>
              <a:off x="5440605" y="5541172"/>
              <a:ext cx="179762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直線​​コネクタ(S) 20">
              <a:extLst>
                <a:ext uri="{FF2B5EF4-FFF2-40B4-BE49-F238E27FC236}">
                  <a16:creationId xmlns:a16="http://schemas.microsoft.com/office/drawing/2014/main" id="{E7690B71-E252-7020-6DC7-F643767B2B78}"/>
                </a:ext>
              </a:extLst>
            </p:cNvPr>
            <p:cNvCxnSpPr>
              <a:cxnSpLocks/>
            </p:cNvCxnSpPr>
            <p:nvPr/>
          </p:nvCxnSpPr>
          <p:spPr>
            <a:xfrm>
              <a:off x="7237724" y="5540787"/>
              <a:ext cx="406125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4" name="フッター プレースホルダー 3">
            <a:extLst>
              <a:ext uri="{FF2B5EF4-FFF2-40B4-BE49-F238E27FC236}">
                <a16:creationId xmlns:a16="http://schemas.microsoft.com/office/drawing/2014/main" id="{BA0C7E2C-83B2-58E9-DE90-AB1857F1A170}"/>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p>
        </p:txBody>
      </p:sp>
      <p:sp>
        <p:nvSpPr>
          <p:cNvPr id="5" name="スライド番号プレースホルダー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5BFCF61C-3B18-4C03-8326-CC3B32D710C9}" type="slidenum">
              <a:rPr lang="en-US" altLang="ja-JP" noProof="0" smtClean="0"/>
              <a:pPr/>
              <a:t>‹#›</a:t>
            </a:fld>
            <a:endParaRPr lang="ja-JP" altLang="en-US" noProof="0"/>
          </a:p>
        </p:txBody>
      </p:sp>
      <p:sp>
        <p:nvSpPr>
          <p:cNvPr id="9" name="タイトル 8">
            <a:extLst>
              <a:ext uri="{FF2B5EF4-FFF2-40B4-BE49-F238E27FC236}">
                <a16:creationId xmlns:a16="http://schemas.microsoft.com/office/drawing/2014/main" id="{A78715BA-7A66-D464-AAEF-141988B8718B}"/>
              </a:ext>
            </a:extLst>
          </p:cNvPr>
          <p:cNvSpPr>
            <a:spLocks noGrp="1"/>
          </p:cNvSpPr>
          <p:nvPr>
            <p:ph type="title"/>
          </p:nvPr>
        </p:nvSpPr>
        <p:spPr>
          <a:xfrm>
            <a:off x="6217920" y="2514600"/>
            <a:ext cx="4846320" cy="1682749"/>
          </a:xfrm>
        </p:spPr>
        <p:txBody>
          <a:bodyPr rtlCol="0"/>
          <a:lstStyle>
            <a:lvl1pPr>
              <a:lnSpc>
                <a:spcPct val="100000"/>
              </a:lnSpc>
              <a:defRPr sz="5000">
                <a:solidFill>
                  <a:schemeClr val="tx2"/>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1" name="テキスト プレースホルダー 10">
            <a:extLst>
              <a:ext uri="{FF2B5EF4-FFF2-40B4-BE49-F238E27FC236}">
                <a16:creationId xmlns:a16="http://schemas.microsoft.com/office/drawing/2014/main" id="{3D0BF4BF-3C7C-C67F-B6EE-805EC95EF8CA}"/>
              </a:ext>
            </a:extLst>
          </p:cNvPr>
          <p:cNvSpPr>
            <a:spLocks noGrp="1"/>
          </p:cNvSpPr>
          <p:nvPr>
            <p:ph type="body" sz="quarter" idx="13" hasCustomPrompt="1"/>
          </p:nvPr>
        </p:nvSpPr>
        <p:spPr>
          <a:xfrm>
            <a:off x="630936" y="1252728"/>
            <a:ext cx="4828032" cy="490538"/>
          </a:xfrm>
        </p:spPr>
        <p:txBody>
          <a:bodyPr rtlCol="0"/>
          <a:lstStyle>
            <a:lvl1pPr marL="0" indent="0">
              <a:lnSpc>
                <a:spcPct val="150000"/>
              </a:lnSpc>
              <a:spcBef>
                <a:spcPts val="0"/>
              </a:spcBef>
              <a:buNone/>
              <a:defRPr sz="2200" b="1">
                <a:solidFill>
                  <a:schemeClr val="tx2"/>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12" name="テキスト プレースホルダー 10">
            <a:extLst>
              <a:ext uri="{FF2B5EF4-FFF2-40B4-BE49-F238E27FC236}">
                <a16:creationId xmlns:a16="http://schemas.microsoft.com/office/drawing/2014/main" id="{BA37E40B-957E-C00E-3B34-1B67D341A771}"/>
              </a:ext>
            </a:extLst>
          </p:cNvPr>
          <p:cNvSpPr>
            <a:spLocks noGrp="1"/>
          </p:cNvSpPr>
          <p:nvPr>
            <p:ph type="body" sz="quarter" idx="14" hasCustomPrompt="1"/>
          </p:nvPr>
        </p:nvSpPr>
        <p:spPr>
          <a:xfrm>
            <a:off x="630936" y="3584448"/>
            <a:ext cx="4828032" cy="490538"/>
          </a:xfrm>
        </p:spPr>
        <p:txBody>
          <a:bodyPr rtlCol="0"/>
          <a:lstStyle>
            <a:lvl1pPr marL="0" indent="0">
              <a:lnSpc>
                <a:spcPct val="150000"/>
              </a:lnSpc>
              <a:spcBef>
                <a:spcPts val="0"/>
              </a:spcBef>
              <a:buNone/>
              <a:defRPr sz="2200" b="1">
                <a:solidFill>
                  <a:schemeClr val="tx2"/>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14" name="テキスト プレースホルダー 13">
            <a:extLst>
              <a:ext uri="{FF2B5EF4-FFF2-40B4-BE49-F238E27FC236}">
                <a16:creationId xmlns:a16="http://schemas.microsoft.com/office/drawing/2014/main" id="{EF15CD76-2DD5-DB8A-37D3-6098A50870D0}"/>
              </a:ext>
            </a:extLst>
          </p:cNvPr>
          <p:cNvSpPr>
            <a:spLocks noGrp="1"/>
          </p:cNvSpPr>
          <p:nvPr>
            <p:ph type="body" sz="quarter" idx="15" hasCustomPrompt="1"/>
          </p:nvPr>
        </p:nvSpPr>
        <p:spPr>
          <a:xfrm>
            <a:off x="365760" y="1792224"/>
            <a:ext cx="4754880" cy="1682750"/>
          </a:xfrm>
        </p:spPr>
        <p:txBody>
          <a:bodyPr rtlCol="0"/>
          <a:lstStyle>
            <a:lvl1pPr marL="283464"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p:txBody>
      </p:sp>
      <p:sp>
        <p:nvSpPr>
          <p:cNvPr id="15" name="テキスト プレースホルダー 13">
            <a:extLst>
              <a:ext uri="{FF2B5EF4-FFF2-40B4-BE49-F238E27FC236}">
                <a16:creationId xmlns:a16="http://schemas.microsoft.com/office/drawing/2014/main" id="{57A044E0-660B-4002-E13C-F00498E49782}"/>
              </a:ext>
            </a:extLst>
          </p:cNvPr>
          <p:cNvSpPr>
            <a:spLocks noGrp="1"/>
          </p:cNvSpPr>
          <p:nvPr>
            <p:ph type="body" sz="quarter" idx="16" hasCustomPrompt="1"/>
          </p:nvPr>
        </p:nvSpPr>
        <p:spPr>
          <a:xfrm>
            <a:off x="365760" y="4123944"/>
            <a:ext cx="4754880" cy="941831"/>
          </a:xfrm>
        </p:spPr>
        <p:txBody>
          <a:bodyPr rtlCol="0"/>
          <a:lstStyle>
            <a:lvl1pPr marL="283464"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p:txBody>
      </p:sp>
      <p:sp>
        <p:nvSpPr>
          <p:cNvPr id="22" name="テキスト プレースホルダー 10">
            <a:extLst>
              <a:ext uri="{FF2B5EF4-FFF2-40B4-BE49-F238E27FC236}">
                <a16:creationId xmlns:a16="http://schemas.microsoft.com/office/drawing/2014/main" id="{93287C28-1CA8-AEA5-1E16-BC0B1E99CD24}"/>
              </a:ext>
            </a:extLst>
          </p:cNvPr>
          <p:cNvSpPr>
            <a:spLocks noGrp="1"/>
          </p:cNvSpPr>
          <p:nvPr>
            <p:ph type="body" sz="quarter" idx="17" hasCustomPrompt="1"/>
          </p:nvPr>
        </p:nvSpPr>
        <p:spPr>
          <a:xfrm>
            <a:off x="630936" y="5065776"/>
            <a:ext cx="4828032" cy="490538"/>
          </a:xfrm>
        </p:spPr>
        <p:txBody>
          <a:bodyPr rtlCol="0"/>
          <a:lstStyle>
            <a:lvl1pPr marL="0" indent="0">
              <a:lnSpc>
                <a:spcPct val="150000"/>
              </a:lnSpc>
              <a:spcBef>
                <a:spcPts val="0"/>
              </a:spcBef>
              <a:buNone/>
              <a:defRPr sz="2200" b="1">
                <a:solidFill>
                  <a:schemeClr val="tx2"/>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23" name="テキスト プレースホルダー 13">
            <a:extLst>
              <a:ext uri="{FF2B5EF4-FFF2-40B4-BE49-F238E27FC236}">
                <a16:creationId xmlns:a16="http://schemas.microsoft.com/office/drawing/2014/main" id="{19920C32-5167-72B1-7B9E-709723F907CE}"/>
              </a:ext>
            </a:extLst>
          </p:cNvPr>
          <p:cNvSpPr>
            <a:spLocks noGrp="1"/>
          </p:cNvSpPr>
          <p:nvPr>
            <p:ph type="body" sz="quarter" idx="18" hasCustomPrompt="1"/>
          </p:nvPr>
        </p:nvSpPr>
        <p:spPr>
          <a:xfrm>
            <a:off x="365760" y="5605272"/>
            <a:ext cx="4754880" cy="1143254"/>
          </a:xfrm>
        </p:spPr>
        <p:txBody>
          <a:bodyPr rtlCol="0"/>
          <a:lstStyle>
            <a:lvl1pPr marL="283464"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p:txBody>
      </p:sp>
    </p:spTree>
    <p:extLst>
      <p:ext uri="{BB962C8B-B14F-4D97-AF65-F5344CB8AC3E}">
        <p14:creationId xmlns:p14="http://schemas.microsoft.com/office/powerpoint/2010/main" val="37759829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つのコンテンツ、右側">
    <p:bg>
      <p:bgPr>
        <a:solidFill>
          <a:schemeClr val="bg2"/>
        </a:solidFill>
        <a:effectLst/>
      </p:bgPr>
    </p:bg>
    <p:spTree>
      <p:nvGrpSpPr>
        <p:cNvPr id="1" name=""/>
        <p:cNvGrpSpPr/>
        <p:nvPr/>
      </p:nvGrpSpPr>
      <p:grpSpPr>
        <a:xfrm>
          <a:off x="0" y="0"/>
          <a:ext cx="0" cy="0"/>
          <a:chOff x="0" y="0"/>
          <a:chExt cx="0" cy="0"/>
        </a:xfrm>
      </p:grpSpPr>
      <p:sp>
        <p:nvSpPr>
          <p:cNvPr id="16" name="長方形 15">
            <a:extLst>
              <a:ext uri="{FF2B5EF4-FFF2-40B4-BE49-F238E27FC236}">
                <a16:creationId xmlns:a16="http://schemas.microsoft.com/office/drawing/2014/main" id="{F5F7D9D8-A960-E038-84D2-764C7A50F698}"/>
              </a:ext>
            </a:extLst>
          </p:cNvPr>
          <p:cNvSpPr/>
          <p:nvPr userDrawn="1"/>
        </p:nvSpPr>
        <p:spPr>
          <a:xfrm>
            <a:off x="-12700" y="858"/>
            <a:ext cx="3060700" cy="68571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bg1"/>
              </a:solidFill>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BA0C7E2C-83B2-58E9-DE90-AB1857F1A170}"/>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p>
        </p:txBody>
      </p:sp>
      <p:sp>
        <p:nvSpPr>
          <p:cNvPr id="5" name="スライド番号プレースホルダー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5BFCF61C-3B18-4C03-8326-CC3B32D710C9}" type="slidenum">
              <a:rPr lang="en-US" altLang="ja-JP" noProof="0" smtClean="0"/>
              <a:pPr/>
              <a:t>‹#›</a:t>
            </a:fld>
            <a:endParaRPr lang="ja-JP" altLang="en-US" noProof="0"/>
          </a:p>
        </p:txBody>
      </p:sp>
      <p:sp>
        <p:nvSpPr>
          <p:cNvPr id="9" name="タイトル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rtlCol="0"/>
          <a:lstStyle>
            <a:lvl1pPr>
              <a:lnSpc>
                <a:spcPct val="80000"/>
              </a:lnSpc>
              <a:defRPr sz="5000">
                <a:solidFill>
                  <a:schemeClr val="tx2"/>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1" name="テキスト プレースホルダー 10">
            <a:extLst>
              <a:ext uri="{FF2B5EF4-FFF2-40B4-BE49-F238E27FC236}">
                <a16:creationId xmlns:a16="http://schemas.microsoft.com/office/drawing/2014/main" id="{3D0BF4BF-3C7C-C67F-B6EE-805EC95EF8CA}"/>
              </a:ext>
            </a:extLst>
          </p:cNvPr>
          <p:cNvSpPr>
            <a:spLocks noGrp="1"/>
          </p:cNvSpPr>
          <p:nvPr>
            <p:ph type="body" sz="quarter" idx="13" hasCustomPrompt="1"/>
          </p:nvPr>
        </p:nvSpPr>
        <p:spPr>
          <a:xfrm>
            <a:off x="6245352" y="1252728"/>
            <a:ext cx="4828032" cy="490538"/>
          </a:xfrm>
        </p:spPr>
        <p:txBody>
          <a:bodyPr rtlCol="0"/>
          <a:lstStyle>
            <a:lvl1pPr marL="0" indent="0">
              <a:lnSpc>
                <a:spcPct val="150000"/>
              </a:lnSpc>
              <a:spcBef>
                <a:spcPts val="0"/>
              </a:spcBef>
              <a:buNone/>
              <a:defRPr sz="2200" b="1">
                <a:solidFill>
                  <a:schemeClr val="tx2"/>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12" name="テキスト プレースホルダー 10">
            <a:extLst>
              <a:ext uri="{FF2B5EF4-FFF2-40B4-BE49-F238E27FC236}">
                <a16:creationId xmlns:a16="http://schemas.microsoft.com/office/drawing/2014/main" id="{BA37E40B-957E-C00E-3B34-1B67D341A771}"/>
              </a:ext>
            </a:extLst>
          </p:cNvPr>
          <p:cNvSpPr>
            <a:spLocks noGrp="1"/>
          </p:cNvSpPr>
          <p:nvPr>
            <p:ph type="body" sz="quarter" idx="14" hasCustomPrompt="1"/>
          </p:nvPr>
        </p:nvSpPr>
        <p:spPr>
          <a:xfrm>
            <a:off x="6245352" y="3502152"/>
            <a:ext cx="4828032" cy="490538"/>
          </a:xfrm>
        </p:spPr>
        <p:txBody>
          <a:bodyPr rtlCol="0"/>
          <a:lstStyle>
            <a:lvl1pPr marL="0" indent="0">
              <a:lnSpc>
                <a:spcPct val="100000"/>
              </a:lnSpc>
              <a:spcBef>
                <a:spcPts val="0"/>
              </a:spcBef>
              <a:buNone/>
              <a:defRPr sz="2200" b="1">
                <a:solidFill>
                  <a:schemeClr val="tx2"/>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14" name="テキスト プレースホルダー 13">
            <a:extLst>
              <a:ext uri="{FF2B5EF4-FFF2-40B4-BE49-F238E27FC236}">
                <a16:creationId xmlns:a16="http://schemas.microsoft.com/office/drawing/2014/main" id="{EF15CD76-2DD5-DB8A-37D3-6098A50870D0}"/>
              </a:ext>
            </a:extLst>
          </p:cNvPr>
          <p:cNvSpPr>
            <a:spLocks noGrp="1"/>
          </p:cNvSpPr>
          <p:nvPr>
            <p:ph type="body" sz="quarter" idx="15" hasCustomPrompt="1"/>
          </p:nvPr>
        </p:nvSpPr>
        <p:spPr>
          <a:xfrm>
            <a:off x="5989320" y="1792224"/>
            <a:ext cx="4754880" cy="1682750"/>
          </a:xfrm>
        </p:spPr>
        <p:txBody>
          <a:bodyPr rtlCol="0"/>
          <a:lstStyle>
            <a:lvl1pPr marL="283464"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4pPr>
            <a:lvl5pPr indent="-283464">
              <a:lnSpc>
                <a:spcPct val="150000"/>
              </a:lnSpc>
              <a:spcBef>
                <a:spcPts val="0"/>
              </a:spcBef>
              <a:defRPr sz="1600">
                <a:solidFill>
                  <a:schemeClr val="tx2"/>
                </a:solidFill>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p:txBody>
      </p:sp>
      <p:sp>
        <p:nvSpPr>
          <p:cNvPr id="15" name="テキスト プレースホルダー 13">
            <a:extLst>
              <a:ext uri="{FF2B5EF4-FFF2-40B4-BE49-F238E27FC236}">
                <a16:creationId xmlns:a16="http://schemas.microsoft.com/office/drawing/2014/main" id="{57A044E0-660B-4002-E13C-F00498E49782}"/>
              </a:ext>
            </a:extLst>
          </p:cNvPr>
          <p:cNvSpPr>
            <a:spLocks noGrp="1"/>
          </p:cNvSpPr>
          <p:nvPr>
            <p:ph type="body" sz="quarter" idx="16" hasCustomPrompt="1"/>
          </p:nvPr>
        </p:nvSpPr>
        <p:spPr>
          <a:xfrm>
            <a:off x="5989320" y="3941064"/>
            <a:ext cx="4754880" cy="1682750"/>
          </a:xfrm>
        </p:spPr>
        <p:txBody>
          <a:bodyPr rtlCol="0"/>
          <a:lstStyle>
            <a:lvl1pPr marL="283464"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4pPr>
            <a:lvl5pPr indent="-283464">
              <a:lnSpc>
                <a:spcPct val="150000"/>
              </a:lnSpc>
              <a:spcBef>
                <a:spcPts val="0"/>
              </a:spcBef>
              <a:defRPr sz="1600">
                <a:solidFill>
                  <a:schemeClr val="tx2"/>
                </a:solidFill>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p:txBody>
      </p:sp>
      <p:grpSp>
        <p:nvGrpSpPr>
          <p:cNvPr id="17" name="グループ 16">
            <a:extLst>
              <a:ext uri="{FF2B5EF4-FFF2-40B4-BE49-F238E27FC236}">
                <a16:creationId xmlns:a16="http://schemas.microsoft.com/office/drawing/2014/main" id="{40DF3371-342F-C17D-5A7F-EF76E89A55C5}"/>
              </a:ext>
            </a:extLst>
          </p:cNvPr>
          <p:cNvGrpSpPr/>
          <p:nvPr userDrawn="1"/>
        </p:nvGrpSpPr>
        <p:grpSpPr>
          <a:xfrm>
            <a:off x="-11882" y="3045007"/>
            <a:ext cx="4279082" cy="364"/>
            <a:chOff x="5475479" y="5537794"/>
            <a:chExt cx="4279082" cy="364"/>
          </a:xfrm>
        </p:grpSpPr>
        <p:cxnSp>
          <p:nvCxnSpPr>
            <p:cNvPr id="24" name="直線​​コネクタ(S) 23">
              <a:extLst>
                <a:ext uri="{FF2B5EF4-FFF2-40B4-BE49-F238E27FC236}">
                  <a16:creationId xmlns:a16="http://schemas.microsoft.com/office/drawing/2014/main" id="{84369914-5489-3EA1-5419-F83F6C7A150D}"/>
                </a:ext>
              </a:extLst>
            </p:cNvPr>
            <p:cNvCxnSpPr>
              <a:cxnSpLocks/>
            </p:cNvCxnSpPr>
            <p:nvPr/>
          </p:nvCxnSpPr>
          <p:spPr>
            <a:xfrm>
              <a:off x="5475479" y="5537976"/>
              <a:ext cx="30607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直線​​コネクタ(S) 24">
              <a:extLst>
                <a:ext uri="{FF2B5EF4-FFF2-40B4-BE49-F238E27FC236}">
                  <a16:creationId xmlns:a16="http://schemas.microsoft.com/office/drawing/2014/main" id="{0BDE23CC-0B75-F3A6-1882-265BF90D4AA1}"/>
                </a:ext>
              </a:extLst>
            </p:cNvPr>
            <p:cNvCxnSpPr>
              <a:cxnSpLocks/>
            </p:cNvCxnSpPr>
            <p:nvPr/>
          </p:nvCxnSpPr>
          <p:spPr>
            <a:xfrm flipV="1">
              <a:off x="8537690" y="5537794"/>
              <a:ext cx="1216871" cy="36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909772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つのコンテンツ、右側 (濃)">
    <p:bg>
      <p:bgPr>
        <a:solidFill>
          <a:schemeClr val="accent5"/>
        </a:solidFill>
        <a:effectLst/>
      </p:bgPr>
    </p:bg>
    <p:spTree>
      <p:nvGrpSpPr>
        <p:cNvPr id="1" name=""/>
        <p:cNvGrpSpPr/>
        <p:nvPr/>
      </p:nvGrpSpPr>
      <p:grpSpPr>
        <a:xfrm>
          <a:off x="0" y="0"/>
          <a:ext cx="0" cy="0"/>
          <a:chOff x="0" y="0"/>
          <a:chExt cx="0" cy="0"/>
        </a:xfrm>
      </p:grpSpPr>
      <p:sp>
        <p:nvSpPr>
          <p:cNvPr id="16" name="長方形 15">
            <a:extLst>
              <a:ext uri="{FF2B5EF4-FFF2-40B4-BE49-F238E27FC236}">
                <a16:creationId xmlns:a16="http://schemas.microsoft.com/office/drawing/2014/main" id="{5749AEB6-4539-A203-D085-8EBE329C08E0}"/>
              </a:ext>
            </a:extLst>
          </p:cNvPr>
          <p:cNvSpPr/>
          <p:nvPr userDrawn="1"/>
        </p:nvSpPr>
        <p:spPr>
          <a:xfrm>
            <a:off x="3962399" y="858"/>
            <a:ext cx="8271641" cy="68571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tx2"/>
              </a:solidFill>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BA0C7E2C-83B2-58E9-DE90-AB1857F1A170}"/>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p>
        </p:txBody>
      </p:sp>
      <p:sp>
        <p:nvSpPr>
          <p:cNvPr id="5" name="スライド番号プレースホルダー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fld id="{5BFCF61C-3B18-4C03-8326-CC3B32D710C9}" type="slidenum">
              <a:rPr lang="en-US" altLang="ja-JP" noProof="0" smtClean="0"/>
              <a:pPr/>
              <a:t>‹#›</a:t>
            </a:fld>
            <a:endParaRPr lang="ja-JP" altLang="en-US" noProof="0"/>
          </a:p>
        </p:txBody>
      </p:sp>
      <p:sp>
        <p:nvSpPr>
          <p:cNvPr id="9" name="タイトル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rtlCol="0"/>
          <a:lstStyle>
            <a:lvl1pPr>
              <a:lnSpc>
                <a:spcPct val="80000"/>
              </a:lnSpc>
              <a:defRPr sz="5000">
                <a:solidFill>
                  <a:schemeClr val="accent4"/>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1" name="テキスト プレースホルダー 10">
            <a:extLst>
              <a:ext uri="{FF2B5EF4-FFF2-40B4-BE49-F238E27FC236}">
                <a16:creationId xmlns:a16="http://schemas.microsoft.com/office/drawing/2014/main" id="{3D0BF4BF-3C7C-C67F-B6EE-805EC95EF8CA}"/>
              </a:ext>
            </a:extLst>
          </p:cNvPr>
          <p:cNvSpPr>
            <a:spLocks noGrp="1"/>
          </p:cNvSpPr>
          <p:nvPr>
            <p:ph type="body" sz="quarter" idx="13" hasCustomPrompt="1"/>
          </p:nvPr>
        </p:nvSpPr>
        <p:spPr>
          <a:xfrm>
            <a:off x="6245352" y="1353312"/>
            <a:ext cx="4828032" cy="490538"/>
          </a:xfrm>
        </p:spPr>
        <p:txBody>
          <a:bodyPr rtlCol="0"/>
          <a:lstStyle>
            <a:lvl1pPr marL="0" indent="0">
              <a:lnSpc>
                <a:spcPct val="100000"/>
              </a:lnSpc>
              <a:spcBef>
                <a:spcPts val="0"/>
              </a:spcBef>
              <a:buNone/>
              <a:defRPr sz="2200" b="1">
                <a:solidFill>
                  <a:schemeClr val="accent5"/>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12" name="テキスト プレースホルダー 10">
            <a:extLst>
              <a:ext uri="{FF2B5EF4-FFF2-40B4-BE49-F238E27FC236}">
                <a16:creationId xmlns:a16="http://schemas.microsoft.com/office/drawing/2014/main" id="{BA37E40B-957E-C00E-3B34-1B67D341A771}"/>
              </a:ext>
            </a:extLst>
          </p:cNvPr>
          <p:cNvSpPr>
            <a:spLocks noGrp="1"/>
          </p:cNvSpPr>
          <p:nvPr>
            <p:ph type="body" sz="quarter" idx="14" hasCustomPrompt="1"/>
          </p:nvPr>
        </p:nvSpPr>
        <p:spPr>
          <a:xfrm>
            <a:off x="6245352" y="3502152"/>
            <a:ext cx="4828032" cy="490538"/>
          </a:xfrm>
        </p:spPr>
        <p:txBody>
          <a:bodyPr rtlCol="0"/>
          <a:lstStyle>
            <a:lvl1pPr marL="0" indent="0">
              <a:lnSpc>
                <a:spcPct val="100000"/>
              </a:lnSpc>
              <a:spcBef>
                <a:spcPts val="0"/>
              </a:spcBef>
              <a:buNone/>
              <a:defRPr sz="2200" b="1">
                <a:solidFill>
                  <a:schemeClr val="accent5"/>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14" name="テキスト プレースホルダー 13">
            <a:extLst>
              <a:ext uri="{FF2B5EF4-FFF2-40B4-BE49-F238E27FC236}">
                <a16:creationId xmlns:a16="http://schemas.microsoft.com/office/drawing/2014/main" id="{EF15CD76-2DD5-DB8A-37D3-6098A50870D0}"/>
              </a:ext>
            </a:extLst>
          </p:cNvPr>
          <p:cNvSpPr>
            <a:spLocks noGrp="1"/>
          </p:cNvSpPr>
          <p:nvPr>
            <p:ph type="body" sz="quarter" idx="15" hasCustomPrompt="1"/>
          </p:nvPr>
        </p:nvSpPr>
        <p:spPr>
          <a:xfrm>
            <a:off x="5971032" y="1792224"/>
            <a:ext cx="4754880" cy="1682750"/>
          </a:xfrm>
        </p:spPr>
        <p:txBody>
          <a:bodyPr rtlCol="0"/>
          <a:lstStyle>
            <a:lvl1pPr marL="283464" indent="-283464">
              <a:lnSpc>
                <a:spcPct val="150000"/>
              </a:lnSpc>
              <a:spcBef>
                <a:spcPts val="0"/>
              </a:spcBef>
              <a:defRPr sz="1600">
                <a:solidFill>
                  <a:schemeClr val="accent5"/>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accent5"/>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accent5"/>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accent5"/>
                </a:solidFill>
                <a:latin typeface="Meiryo UI" panose="020B0604030504040204" pitchFamily="50" charset="-128"/>
                <a:ea typeface="Meiryo UI" panose="020B0604030504040204" pitchFamily="50" charset="-128"/>
              </a:defRPr>
            </a:lvl4pPr>
            <a:lvl5pPr indent="-283464">
              <a:lnSpc>
                <a:spcPct val="150000"/>
              </a:lnSpc>
              <a:spcBef>
                <a:spcPts val="0"/>
              </a:spcBef>
              <a:defRPr sz="1600">
                <a:solidFill>
                  <a:schemeClr val="tx2"/>
                </a:solidFill>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p:txBody>
      </p:sp>
      <p:sp>
        <p:nvSpPr>
          <p:cNvPr id="15" name="テキスト プレースホルダー 13">
            <a:extLst>
              <a:ext uri="{FF2B5EF4-FFF2-40B4-BE49-F238E27FC236}">
                <a16:creationId xmlns:a16="http://schemas.microsoft.com/office/drawing/2014/main" id="{57A044E0-660B-4002-E13C-F00498E49782}"/>
              </a:ext>
            </a:extLst>
          </p:cNvPr>
          <p:cNvSpPr>
            <a:spLocks noGrp="1"/>
          </p:cNvSpPr>
          <p:nvPr>
            <p:ph type="body" sz="quarter" idx="16" hasCustomPrompt="1"/>
          </p:nvPr>
        </p:nvSpPr>
        <p:spPr>
          <a:xfrm>
            <a:off x="5971032" y="3941064"/>
            <a:ext cx="4754880" cy="1682750"/>
          </a:xfrm>
        </p:spPr>
        <p:txBody>
          <a:bodyPr rtlCol="0"/>
          <a:lstStyle>
            <a:lvl1pPr marL="283464" indent="-283464">
              <a:lnSpc>
                <a:spcPct val="150000"/>
              </a:lnSpc>
              <a:spcBef>
                <a:spcPts val="0"/>
              </a:spcBef>
              <a:defRPr sz="1600">
                <a:solidFill>
                  <a:schemeClr val="accent5"/>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accent5"/>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accent5"/>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accent5"/>
                </a:solidFill>
                <a:latin typeface="Meiryo UI" panose="020B0604030504040204" pitchFamily="50" charset="-128"/>
                <a:ea typeface="Meiryo UI" panose="020B0604030504040204" pitchFamily="50" charset="-128"/>
              </a:defRPr>
            </a:lvl4pPr>
            <a:lvl5pPr indent="-283464">
              <a:lnSpc>
                <a:spcPct val="150000"/>
              </a:lnSpc>
              <a:spcBef>
                <a:spcPts val="0"/>
              </a:spcBef>
              <a:defRPr sz="1600">
                <a:solidFill>
                  <a:schemeClr val="tx2"/>
                </a:solidFill>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p:txBody>
      </p:sp>
      <p:grpSp>
        <p:nvGrpSpPr>
          <p:cNvPr id="17" name="グループ 16">
            <a:extLst>
              <a:ext uri="{FF2B5EF4-FFF2-40B4-BE49-F238E27FC236}">
                <a16:creationId xmlns:a16="http://schemas.microsoft.com/office/drawing/2014/main" id="{0D78A0CF-0A37-4436-67C4-B32FD7703E96}"/>
              </a:ext>
            </a:extLst>
          </p:cNvPr>
          <p:cNvGrpSpPr/>
          <p:nvPr userDrawn="1"/>
        </p:nvGrpSpPr>
        <p:grpSpPr>
          <a:xfrm>
            <a:off x="-28308" y="2514621"/>
            <a:ext cx="5666632" cy="0"/>
            <a:chOff x="5464255" y="5541151"/>
            <a:chExt cx="5666632" cy="0"/>
          </a:xfrm>
        </p:grpSpPr>
        <p:cxnSp>
          <p:nvCxnSpPr>
            <p:cNvPr id="24" name="直線​​コネクタ(S) 23">
              <a:extLst>
                <a:ext uri="{FF2B5EF4-FFF2-40B4-BE49-F238E27FC236}">
                  <a16:creationId xmlns:a16="http://schemas.microsoft.com/office/drawing/2014/main" id="{8FC6D8A4-CA31-16C2-95B7-B98F65F29A69}"/>
                </a:ext>
              </a:extLst>
            </p:cNvPr>
            <p:cNvCxnSpPr>
              <a:cxnSpLocks/>
            </p:cNvCxnSpPr>
            <p:nvPr/>
          </p:nvCxnSpPr>
          <p:spPr>
            <a:xfrm>
              <a:off x="5464255" y="5541151"/>
              <a:ext cx="3991534"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直線​​コネクタ(S) 24">
              <a:extLst>
                <a:ext uri="{FF2B5EF4-FFF2-40B4-BE49-F238E27FC236}">
                  <a16:creationId xmlns:a16="http://schemas.microsoft.com/office/drawing/2014/main" id="{02097A8D-64FC-CDBD-4497-5E32BC6AF9C2}"/>
                </a:ext>
              </a:extLst>
            </p:cNvPr>
            <p:cNvCxnSpPr>
              <a:cxnSpLocks/>
            </p:cNvCxnSpPr>
            <p:nvPr/>
          </p:nvCxnSpPr>
          <p:spPr>
            <a:xfrm>
              <a:off x="9454487" y="5541151"/>
              <a:ext cx="16764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1931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段組">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フッター プレースホルダー 5">
            <a:extLst>
              <a:ext uri="{FF2B5EF4-FFF2-40B4-BE49-F238E27FC236}">
                <a16:creationId xmlns:a16="http://schemas.microsoft.com/office/drawing/2014/main" id="{DACF6E0F-D722-BAD9-C6AD-9A11DAE47EC0}"/>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p>
        </p:txBody>
      </p:sp>
      <p:sp>
        <p:nvSpPr>
          <p:cNvPr id="7" name="スライド番号プレースホルダー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5BFCF61C-3B18-4C03-8326-CC3B32D710C9}" type="slidenum">
              <a:rPr lang="en-US" altLang="ja-JP" noProof="0" smtClean="0"/>
              <a:pPr/>
              <a:t>‹#›</a:t>
            </a:fld>
            <a:endParaRPr lang="ja-JP" altLang="en-US" noProof="0"/>
          </a:p>
        </p:txBody>
      </p:sp>
      <p:sp>
        <p:nvSpPr>
          <p:cNvPr id="8" name="タイトル 1">
            <a:extLst>
              <a:ext uri="{FF2B5EF4-FFF2-40B4-BE49-F238E27FC236}">
                <a16:creationId xmlns:a16="http://schemas.microsoft.com/office/drawing/2014/main" id="{814A6C9A-83F0-5E94-8A5B-89CB08282C38}"/>
              </a:ext>
            </a:extLst>
          </p:cNvPr>
          <p:cNvSpPr>
            <a:spLocks noGrp="1"/>
          </p:cNvSpPr>
          <p:nvPr>
            <p:ph type="title"/>
          </p:nvPr>
        </p:nvSpPr>
        <p:spPr>
          <a:xfrm>
            <a:off x="2295144" y="1463040"/>
            <a:ext cx="7498080" cy="704088"/>
          </a:xfrm>
        </p:spPr>
        <p:txBody>
          <a:bodyPr rtlCol="0"/>
          <a:lstStyle>
            <a:lvl1pPr>
              <a:defRPr sz="50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grpSp>
        <p:nvGrpSpPr>
          <p:cNvPr id="9" name="グループ 8">
            <a:extLst>
              <a:ext uri="{FF2B5EF4-FFF2-40B4-BE49-F238E27FC236}">
                <a16:creationId xmlns:a16="http://schemas.microsoft.com/office/drawing/2014/main" id="{52784B99-8374-AA22-4161-578F9BF77E2B}"/>
              </a:ext>
            </a:extLst>
          </p:cNvPr>
          <p:cNvGrpSpPr/>
          <p:nvPr userDrawn="1"/>
        </p:nvGrpSpPr>
        <p:grpSpPr>
          <a:xfrm>
            <a:off x="2400300" y="2535841"/>
            <a:ext cx="9801127" cy="821"/>
            <a:chOff x="2286319" y="5546299"/>
            <a:chExt cx="9801127" cy="903"/>
          </a:xfrm>
        </p:grpSpPr>
        <p:cxnSp>
          <p:nvCxnSpPr>
            <p:cNvPr id="10" name="直線​​コネクタ(S) 9">
              <a:extLst>
                <a:ext uri="{FF2B5EF4-FFF2-40B4-BE49-F238E27FC236}">
                  <a16:creationId xmlns:a16="http://schemas.microsoft.com/office/drawing/2014/main" id="{F0F45B19-145D-7398-7A64-A88B28251AAD}"/>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直線​​コネクタ(S) 10">
              <a:extLst>
                <a:ext uri="{FF2B5EF4-FFF2-40B4-BE49-F238E27FC236}">
                  <a16:creationId xmlns:a16="http://schemas.microsoft.com/office/drawing/2014/main" id="{0029EB3C-D7BA-1FCE-3158-8F1116C6F5BE}"/>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2" name="テキスト プレースホルダー 10">
            <a:extLst>
              <a:ext uri="{FF2B5EF4-FFF2-40B4-BE49-F238E27FC236}">
                <a16:creationId xmlns:a16="http://schemas.microsoft.com/office/drawing/2014/main" id="{F8F78388-68BC-0124-C243-36D5B5DC78E6}"/>
              </a:ext>
            </a:extLst>
          </p:cNvPr>
          <p:cNvSpPr>
            <a:spLocks noGrp="1"/>
          </p:cNvSpPr>
          <p:nvPr>
            <p:ph type="body" sz="quarter" idx="13" hasCustomPrompt="1"/>
          </p:nvPr>
        </p:nvSpPr>
        <p:spPr>
          <a:xfrm>
            <a:off x="2322576" y="2971800"/>
            <a:ext cx="4828032" cy="490538"/>
          </a:xfrm>
        </p:spPr>
        <p:txBody>
          <a:bodyPr rtlCol="0"/>
          <a:lstStyle>
            <a:lvl1pPr marL="0" indent="0">
              <a:lnSpc>
                <a:spcPct val="100000"/>
              </a:lnSpc>
              <a:spcBef>
                <a:spcPts val="0"/>
              </a:spcBef>
              <a:buNone/>
              <a:defRPr sz="2200" b="1">
                <a:solidFill>
                  <a:schemeClr val="tx2"/>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13" name="テキスト プレースホルダー 10">
            <a:extLst>
              <a:ext uri="{FF2B5EF4-FFF2-40B4-BE49-F238E27FC236}">
                <a16:creationId xmlns:a16="http://schemas.microsoft.com/office/drawing/2014/main" id="{D7FBEF6F-7749-849E-36C5-CC056F30711F}"/>
              </a:ext>
            </a:extLst>
          </p:cNvPr>
          <p:cNvSpPr>
            <a:spLocks noGrp="1"/>
          </p:cNvSpPr>
          <p:nvPr>
            <p:ph type="body" sz="quarter" idx="14" hasCustomPrompt="1"/>
          </p:nvPr>
        </p:nvSpPr>
        <p:spPr>
          <a:xfrm>
            <a:off x="2322576" y="4443984"/>
            <a:ext cx="4828032" cy="490538"/>
          </a:xfrm>
        </p:spPr>
        <p:txBody>
          <a:bodyPr rtlCol="0"/>
          <a:lstStyle>
            <a:lvl1pPr marL="0" indent="0">
              <a:lnSpc>
                <a:spcPct val="100000"/>
              </a:lnSpc>
              <a:spcBef>
                <a:spcPts val="0"/>
              </a:spcBef>
              <a:buNone/>
              <a:defRPr sz="2200" b="1">
                <a:solidFill>
                  <a:schemeClr val="tx2"/>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14" name="テキスト プレースホルダー 13">
            <a:extLst>
              <a:ext uri="{FF2B5EF4-FFF2-40B4-BE49-F238E27FC236}">
                <a16:creationId xmlns:a16="http://schemas.microsoft.com/office/drawing/2014/main" id="{8A350182-DD59-73E2-C20A-4B5FE6715444}"/>
              </a:ext>
            </a:extLst>
          </p:cNvPr>
          <p:cNvSpPr>
            <a:spLocks noGrp="1"/>
          </p:cNvSpPr>
          <p:nvPr>
            <p:ph type="body" sz="quarter" idx="15" hasCustomPrompt="1"/>
          </p:nvPr>
        </p:nvSpPr>
        <p:spPr>
          <a:xfrm>
            <a:off x="2020824" y="3401568"/>
            <a:ext cx="8379220" cy="975260"/>
          </a:xfrm>
        </p:spPr>
        <p:txBody>
          <a:bodyPr numCol="2" spcCol="91440" rtlCol="0"/>
          <a:lstStyle>
            <a:lvl1pPr marL="283464"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4pPr>
            <a:lvl5pPr indent="-283464">
              <a:lnSpc>
                <a:spcPct val="150000"/>
              </a:lnSpc>
              <a:spcBef>
                <a:spcPts val="0"/>
              </a:spcBef>
              <a:defRPr sz="1600">
                <a:solidFill>
                  <a:schemeClr val="tx2"/>
                </a:solidFill>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p:txBody>
      </p:sp>
      <p:sp>
        <p:nvSpPr>
          <p:cNvPr id="15" name="テキスト プレースホルダー 13">
            <a:extLst>
              <a:ext uri="{FF2B5EF4-FFF2-40B4-BE49-F238E27FC236}">
                <a16:creationId xmlns:a16="http://schemas.microsoft.com/office/drawing/2014/main" id="{5E14A588-A920-9AE0-A268-A008EAF6FCBA}"/>
              </a:ext>
            </a:extLst>
          </p:cNvPr>
          <p:cNvSpPr>
            <a:spLocks noGrp="1"/>
          </p:cNvSpPr>
          <p:nvPr>
            <p:ph type="body" sz="quarter" idx="16" hasCustomPrompt="1"/>
          </p:nvPr>
        </p:nvSpPr>
        <p:spPr>
          <a:xfrm>
            <a:off x="2020824" y="4901184"/>
            <a:ext cx="8379220" cy="975260"/>
          </a:xfrm>
        </p:spPr>
        <p:txBody>
          <a:bodyPr numCol="2" spcCol="91440" rtlCol="0"/>
          <a:lstStyle>
            <a:lvl1pPr marL="283464"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4pPr>
            <a:lvl5pPr indent="-283464">
              <a:lnSpc>
                <a:spcPct val="150000"/>
              </a:lnSpc>
              <a:spcBef>
                <a:spcPts val="0"/>
              </a:spcBef>
              <a:defRPr sz="1600">
                <a:solidFill>
                  <a:schemeClr val="tx2"/>
                </a:solidFill>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p:txBody>
      </p:sp>
    </p:spTree>
    <p:extLst>
      <p:ext uri="{BB962C8B-B14F-4D97-AF65-F5344CB8AC3E}">
        <p14:creationId xmlns:p14="http://schemas.microsoft.com/office/powerpoint/2010/main" val="1789022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つのコンテンツ">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フッター プレースホルダー 5">
            <a:extLst>
              <a:ext uri="{FF2B5EF4-FFF2-40B4-BE49-F238E27FC236}">
                <a16:creationId xmlns:a16="http://schemas.microsoft.com/office/drawing/2014/main" id="{DACF6E0F-D722-BAD9-C6AD-9A11DAE47EC0}"/>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p>
        </p:txBody>
      </p:sp>
      <p:sp>
        <p:nvSpPr>
          <p:cNvPr id="7" name="スライド番号プレースホルダー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5BFCF61C-3B18-4C03-8326-CC3B32D710C9}" type="slidenum">
              <a:rPr lang="en-US" altLang="ja-JP" noProof="0" smtClean="0"/>
              <a:pPr/>
              <a:t>‹#›</a:t>
            </a:fld>
            <a:endParaRPr lang="ja-JP" altLang="en-US" noProof="0"/>
          </a:p>
        </p:txBody>
      </p:sp>
      <p:sp>
        <p:nvSpPr>
          <p:cNvPr id="8" name="タイトル 1">
            <a:extLst>
              <a:ext uri="{FF2B5EF4-FFF2-40B4-BE49-F238E27FC236}">
                <a16:creationId xmlns:a16="http://schemas.microsoft.com/office/drawing/2014/main" id="{814A6C9A-83F0-5E94-8A5B-89CB08282C38}"/>
              </a:ext>
            </a:extLst>
          </p:cNvPr>
          <p:cNvSpPr>
            <a:spLocks noGrp="1"/>
          </p:cNvSpPr>
          <p:nvPr>
            <p:ph type="title"/>
          </p:nvPr>
        </p:nvSpPr>
        <p:spPr>
          <a:xfrm>
            <a:off x="603504" y="1463040"/>
            <a:ext cx="10871708" cy="704088"/>
          </a:xfrm>
        </p:spPr>
        <p:txBody>
          <a:bodyPr rtlCol="0"/>
          <a:lstStyle>
            <a:lvl1pPr>
              <a:defRPr sz="50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2" name="テキスト プレースホルダー 10">
            <a:extLst>
              <a:ext uri="{FF2B5EF4-FFF2-40B4-BE49-F238E27FC236}">
                <a16:creationId xmlns:a16="http://schemas.microsoft.com/office/drawing/2014/main" id="{F8F78388-68BC-0124-C243-36D5B5DC78E6}"/>
              </a:ext>
            </a:extLst>
          </p:cNvPr>
          <p:cNvSpPr>
            <a:spLocks noGrp="1"/>
          </p:cNvSpPr>
          <p:nvPr>
            <p:ph type="body" sz="quarter" idx="13" hasCustomPrompt="1"/>
          </p:nvPr>
        </p:nvSpPr>
        <p:spPr>
          <a:xfrm>
            <a:off x="649224" y="2980944"/>
            <a:ext cx="3282696" cy="1106424"/>
          </a:xfrm>
        </p:spPr>
        <p:txBody>
          <a:bodyPr rtlCol="0"/>
          <a:lstStyle>
            <a:lvl1pPr marL="0" indent="0">
              <a:lnSpc>
                <a:spcPct val="100000"/>
              </a:lnSpc>
              <a:spcBef>
                <a:spcPts val="0"/>
              </a:spcBef>
              <a:buNone/>
              <a:defRPr sz="2200" b="1">
                <a:solidFill>
                  <a:schemeClr val="tx2"/>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13" name="テキスト プレースホルダー 10">
            <a:extLst>
              <a:ext uri="{FF2B5EF4-FFF2-40B4-BE49-F238E27FC236}">
                <a16:creationId xmlns:a16="http://schemas.microsoft.com/office/drawing/2014/main" id="{D7FBEF6F-7749-849E-36C5-CC056F30711F}"/>
              </a:ext>
            </a:extLst>
          </p:cNvPr>
          <p:cNvSpPr>
            <a:spLocks noGrp="1"/>
          </p:cNvSpPr>
          <p:nvPr>
            <p:ph type="body" sz="quarter" idx="14" hasCustomPrompt="1"/>
          </p:nvPr>
        </p:nvSpPr>
        <p:spPr>
          <a:xfrm>
            <a:off x="4334256" y="2980944"/>
            <a:ext cx="3282696" cy="1106424"/>
          </a:xfrm>
        </p:spPr>
        <p:txBody>
          <a:bodyPr rtlCol="0"/>
          <a:lstStyle>
            <a:lvl1pPr marL="0" indent="0">
              <a:lnSpc>
                <a:spcPct val="100000"/>
              </a:lnSpc>
              <a:spcBef>
                <a:spcPts val="0"/>
              </a:spcBef>
              <a:buNone/>
              <a:defRPr sz="2200" b="1">
                <a:solidFill>
                  <a:schemeClr val="tx2"/>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14" name="テキスト プレースホルダー 13">
            <a:extLst>
              <a:ext uri="{FF2B5EF4-FFF2-40B4-BE49-F238E27FC236}">
                <a16:creationId xmlns:a16="http://schemas.microsoft.com/office/drawing/2014/main" id="{8A350182-DD59-73E2-C20A-4B5FE6715444}"/>
              </a:ext>
            </a:extLst>
          </p:cNvPr>
          <p:cNvSpPr>
            <a:spLocks noGrp="1"/>
          </p:cNvSpPr>
          <p:nvPr>
            <p:ph type="body" sz="quarter" idx="15" hasCustomPrompt="1"/>
          </p:nvPr>
        </p:nvSpPr>
        <p:spPr>
          <a:xfrm>
            <a:off x="365760" y="4114800"/>
            <a:ext cx="3282696" cy="975260"/>
          </a:xfrm>
        </p:spPr>
        <p:txBody>
          <a:bodyPr numCol="1" spcCol="91440" rtlCol="0"/>
          <a:lstStyle>
            <a:lvl1pPr marL="283464"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4pPr>
            <a:lvl5pPr indent="-283464">
              <a:lnSpc>
                <a:spcPct val="150000"/>
              </a:lnSpc>
              <a:spcBef>
                <a:spcPts val="0"/>
              </a:spcBef>
              <a:defRPr sz="1600">
                <a:solidFill>
                  <a:schemeClr val="tx2"/>
                </a:solidFill>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p:txBody>
      </p:sp>
      <p:sp>
        <p:nvSpPr>
          <p:cNvPr id="15" name="テキスト プレースホルダー 13">
            <a:extLst>
              <a:ext uri="{FF2B5EF4-FFF2-40B4-BE49-F238E27FC236}">
                <a16:creationId xmlns:a16="http://schemas.microsoft.com/office/drawing/2014/main" id="{5E14A588-A920-9AE0-A268-A008EAF6FCBA}"/>
              </a:ext>
            </a:extLst>
          </p:cNvPr>
          <p:cNvSpPr>
            <a:spLocks noGrp="1"/>
          </p:cNvSpPr>
          <p:nvPr>
            <p:ph type="body" sz="quarter" idx="16" hasCustomPrompt="1"/>
          </p:nvPr>
        </p:nvSpPr>
        <p:spPr>
          <a:xfrm>
            <a:off x="4005072" y="4114800"/>
            <a:ext cx="3282696" cy="975260"/>
          </a:xfrm>
        </p:spPr>
        <p:txBody>
          <a:bodyPr numCol="1" spcCol="91440" rtlCol="0"/>
          <a:lstStyle>
            <a:lvl1pPr marL="283464"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4pPr>
            <a:lvl5pPr indent="-283464">
              <a:lnSpc>
                <a:spcPct val="150000"/>
              </a:lnSpc>
              <a:spcBef>
                <a:spcPts val="0"/>
              </a:spcBef>
              <a:defRPr sz="1600">
                <a:solidFill>
                  <a:schemeClr val="tx2"/>
                </a:solidFill>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p:txBody>
      </p:sp>
      <p:grpSp>
        <p:nvGrpSpPr>
          <p:cNvPr id="16" name="グループ 15">
            <a:extLst>
              <a:ext uri="{FF2B5EF4-FFF2-40B4-BE49-F238E27FC236}">
                <a16:creationId xmlns:a16="http://schemas.microsoft.com/office/drawing/2014/main" id="{B8221A12-8B19-605A-2244-2D732269C955}"/>
              </a:ext>
            </a:extLst>
          </p:cNvPr>
          <p:cNvGrpSpPr/>
          <p:nvPr userDrawn="1"/>
        </p:nvGrpSpPr>
        <p:grpSpPr>
          <a:xfrm>
            <a:off x="716788" y="2527173"/>
            <a:ext cx="10758424" cy="1564"/>
            <a:chOff x="2792270" y="5541172"/>
            <a:chExt cx="11391900" cy="158"/>
          </a:xfrm>
        </p:grpSpPr>
        <p:cxnSp>
          <p:nvCxnSpPr>
            <p:cNvPr id="17" name="直線​​コネクタ(S) 16">
              <a:extLst>
                <a:ext uri="{FF2B5EF4-FFF2-40B4-BE49-F238E27FC236}">
                  <a16:creationId xmlns:a16="http://schemas.microsoft.com/office/drawing/2014/main" id="{A86C500B-5A93-298F-7CEF-ED445452E460}"/>
                </a:ext>
              </a:extLst>
            </p:cNvPr>
            <p:cNvCxnSpPr>
              <a:cxnSpLocks/>
            </p:cNvCxnSpPr>
            <p:nvPr/>
          </p:nvCxnSpPr>
          <p:spPr>
            <a:xfrm>
              <a:off x="2792270" y="5541172"/>
              <a:ext cx="676046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直線​​コネクタ(S) 17">
              <a:extLst>
                <a:ext uri="{FF2B5EF4-FFF2-40B4-BE49-F238E27FC236}">
                  <a16:creationId xmlns:a16="http://schemas.microsoft.com/office/drawing/2014/main" id="{D7A559BC-EF4A-29D4-CF56-6425516A5D91}"/>
                </a:ext>
              </a:extLst>
            </p:cNvPr>
            <p:cNvCxnSpPr>
              <a:cxnSpLocks/>
            </p:cNvCxnSpPr>
            <p:nvPr/>
          </p:nvCxnSpPr>
          <p:spPr>
            <a:xfrm>
              <a:off x="9552734" y="5541330"/>
              <a:ext cx="4631436"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テキスト プレースホルダー 10">
            <a:extLst>
              <a:ext uri="{FF2B5EF4-FFF2-40B4-BE49-F238E27FC236}">
                <a16:creationId xmlns:a16="http://schemas.microsoft.com/office/drawing/2014/main" id="{D2D34186-8505-57AE-F518-0C83BF1C06C9}"/>
              </a:ext>
            </a:extLst>
          </p:cNvPr>
          <p:cNvSpPr>
            <a:spLocks noGrp="1"/>
          </p:cNvSpPr>
          <p:nvPr>
            <p:ph type="body" sz="quarter" idx="17" hasCustomPrompt="1"/>
          </p:nvPr>
        </p:nvSpPr>
        <p:spPr>
          <a:xfrm>
            <a:off x="8266176" y="2980944"/>
            <a:ext cx="3282696" cy="1106424"/>
          </a:xfrm>
        </p:spPr>
        <p:txBody>
          <a:bodyPr rtlCol="0"/>
          <a:lstStyle>
            <a:lvl1pPr marL="0" indent="0">
              <a:lnSpc>
                <a:spcPct val="100000"/>
              </a:lnSpc>
              <a:spcBef>
                <a:spcPts val="0"/>
              </a:spcBef>
              <a:buNone/>
              <a:defRPr sz="2200" b="1">
                <a:solidFill>
                  <a:schemeClr val="tx2"/>
                </a:solidFill>
                <a:latin typeface="Meiryo UI" panose="020B0604030504040204" pitchFamily="50" charset="-128"/>
                <a:ea typeface="Meiryo UI"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p:txBody>
      </p:sp>
      <p:sp>
        <p:nvSpPr>
          <p:cNvPr id="20" name="テキスト プレースホルダー 13">
            <a:extLst>
              <a:ext uri="{FF2B5EF4-FFF2-40B4-BE49-F238E27FC236}">
                <a16:creationId xmlns:a16="http://schemas.microsoft.com/office/drawing/2014/main" id="{ABE767DA-9D93-94AD-D34D-2B8A51A76645}"/>
              </a:ext>
            </a:extLst>
          </p:cNvPr>
          <p:cNvSpPr>
            <a:spLocks noGrp="1"/>
          </p:cNvSpPr>
          <p:nvPr>
            <p:ph type="body" sz="quarter" idx="18" hasCustomPrompt="1"/>
          </p:nvPr>
        </p:nvSpPr>
        <p:spPr>
          <a:xfrm>
            <a:off x="7973568" y="4114800"/>
            <a:ext cx="3282696" cy="975260"/>
          </a:xfrm>
        </p:spPr>
        <p:txBody>
          <a:bodyPr numCol="1" spcCol="91440" rtlCol="0"/>
          <a:lstStyle>
            <a:lvl1pPr marL="283464"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1pPr>
            <a:lvl2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2pPr>
            <a:lvl3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3pPr>
            <a:lvl4pPr indent="-283464">
              <a:lnSpc>
                <a:spcPct val="150000"/>
              </a:lnSpc>
              <a:spcBef>
                <a:spcPts val="0"/>
              </a:spcBef>
              <a:defRPr sz="1600">
                <a:solidFill>
                  <a:schemeClr val="tx2"/>
                </a:solidFill>
                <a:latin typeface="Meiryo UI" panose="020B0604030504040204" pitchFamily="50" charset="-128"/>
                <a:ea typeface="Meiryo UI" panose="020B0604030504040204" pitchFamily="50" charset="-128"/>
              </a:defRPr>
            </a:lvl4pPr>
            <a:lvl5pPr indent="-283464">
              <a:lnSpc>
                <a:spcPct val="150000"/>
              </a:lnSpc>
              <a:spcBef>
                <a:spcPts val="0"/>
              </a:spcBef>
              <a:defRPr sz="1600">
                <a:solidFill>
                  <a:schemeClr val="tx2"/>
                </a:solidFill>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p:txBody>
      </p:sp>
    </p:spTree>
    <p:extLst>
      <p:ext uri="{BB962C8B-B14F-4D97-AF65-F5344CB8AC3E}">
        <p14:creationId xmlns:p14="http://schemas.microsoft.com/office/powerpoint/2010/main" val="31814756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ありがとうございました">
    <p:bg>
      <p:bgPr>
        <a:solidFill>
          <a:schemeClr val="accent6"/>
        </a:solidFill>
        <a:effectLst/>
      </p:bgPr>
    </p:bg>
    <p:spTree>
      <p:nvGrpSpPr>
        <p:cNvPr id="1" name=""/>
        <p:cNvGrpSpPr/>
        <p:nvPr/>
      </p:nvGrpSpPr>
      <p:grpSpPr>
        <a:xfrm>
          <a:off x="0" y="0"/>
          <a:ext cx="0" cy="0"/>
          <a:chOff x="0" y="0"/>
          <a:chExt cx="0" cy="0"/>
        </a:xfrm>
      </p:grpSpPr>
      <p:sp>
        <p:nvSpPr>
          <p:cNvPr id="6" name="長方形 5">
            <a:extLst>
              <a:ext uri="{FF2B5EF4-FFF2-40B4-BE49-F238E27FC236}">
                <a16:creationId xmlns:a16="http://schemas.microsoft.com/office/drawing/2014/main" id="{5AE86B75-C16C-C033-D27D-FF84EFB71131}"/>
              </a:ext>
            </a:extLst>
          </p:cNvPr>
          <p:cNvSpPr/>
          <p:nvPr userDrawn="1"/>
        </p:nvSpPr>
        <p:spPr>
          <a:xfrm>
            <a:off x="0" y="0"/>
            <a:ext cx="100203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CE31443F-EAC2-06D1-A3D1-D73510EAF2A3}"/>
              </a:ext>
            </a:extLst>
          </p:cNvPr>
          <p:cNvSpPr>
            <a:spLocks noGrp="1"/>
          </p:cNvSpPr>
          <p:nvPr>
            <p:ph type="title"/>
          </p:nvPr>
        </p:nvSpPr>
        <p:spPr>
          <a:xfrm>
            <a:off x="2313432" y="1426464"/>
            <a:ext cx="6675120" cy="1702816"/>
          </a:xfrm>
        </p:spPr>
        <p:txBody>
          <a:bodyPr rtlCol="0" anchor="t"/>
          <a:lstStyle>
            <a:lvl1pPr>
              <a:lnSpc>
                <a:spcPct val="80000"/>
              </a:lnSpc>
              <a:defRPr sz="7200" cap="all" baseline="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grpSp>
        <p:nvGrpSpPr>
          <p:cNvPr id="7" name="グループ 6">
            <a:extLst>
              <a:ext uri="{FF2B5EF4-FFF2-40B4-BE49-F238E27FC236}">
                <a16:creationId xmlns:a16="http://schemas.microsoft.com/office/drawing/2014/main" id="{D80535FC-1B0E-C4EB-FE55-190522219FEA}"/>
              </a:ext>
            </a:extLst>
          </p:cNvPr>
          <p:cNvGrpSpPr/>
          <p:nvPr userDrawn="1"/>
        </p:nvGrpSpPr>
        <p:grpSpPr>
          <a:xfrm>
            <a:off x="3979533" y="5799270"/>
            <a:ext cx="8212467" cy="0"/>
            <a:chOff x="3733800" y="5537385"/>
            <a:chExt cx="8212467" cy="0"/>
          </a:xfrm>
        </p:grpSpPr>
        <p:cxnSp>
          <p:nvCxnSpPr>
            <p:cNvPr id="8" name="直線​​コネクタ(S) 7">
              <a:extLst>
                <a:ext uri="{FF2B5EF4-FFF2-40B4-BE49-F238E27FC236}">
                  <a16:creationId xmlns:a16="http://schemas.microsoft.com/office/drawing/2014/main" id="{9CA6B206-18E0-06D2-958F-E859A1428A57}"/>
                </a:ext>
              </a:extLst>
            </p:cNvPr>
            <p:cNvCxnSpPr>
              <a:cxnSpLocks/>
            </p:cNvCxnSpPr>
            <p:nvPr/>
          </p:nvCxnSpPr>
          <p:spPr>
            <a:xfrm>
              <a:off x="3733800" y="5537385"/>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コネクタ(S) 8">
              <a:extLst>
                <a:ext uri="{FF2B5EF4-FFF2-40B4-BE49-F238E27FC236}">
                  <a16:creationId xmlns:a16="http://schemas.microsoft.com/office/drawing/2014/main" id="{0447EEA7-F856-F6C0-18DD-5D37FD51D45B}"/>
                </a:ext>
              </a:extLst>
            </p:cNvPr>
            <p:cNvCxnSpPr>
              <a:cxnSpLocks/>
            </p:cNvCxnSpPr>
            <p:nvPr/>
          </p:nvCxnSpPr>
          <p:spPr>
            <a:xfrm>
              <a:off x="9774567" y="5537385"/>
              <a:ext cx="21717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 name="テキスト プレースホルダー 10">
            <a:extLst>
              <a:ext uri="{FF2B5EF4-FFF2-40B4-BE49-F238E27FC236}">
                <a16:creationId xmlns:a16="http://schemas.microsoft.com/office/drawing/2014/main" id="{A9C909AE-4D54-F197-103E-29E9C2597F56}"/>
              </a:ext>
            </a:extLst>
          </p:cNvPr>
          <p:cNvSpPr>
            <a:spLocks noGrp="1"/>
          </p:cNvSpPr>
          <p:nvPr>
            <p:ph type="body" sz="quarter" idx="10" hasCustomPrompt="1"/>
          </p:nvPr>
        </p:nvSpPr>
        <p:spPr>
          <a:xfrm>
            <a:off x="3877056" y="3383280"/>
            <a:ext cx="4754880" cy="2057400"/>
          </a:xfrm>
        </p:spPr>
        <p:txBody>
          <a:bodyPr rtlCol="0"/>
          <a:lstStyle>
            <a:lvl1pPr marL="0" indent="0">
              <a:lnSpc>
                <a:spcPct val="150000"/>
              </a:lnSpc>
              <a:spcBef>
                <a:spcPts val="0"/>
              </a:spcBef>
              <a:buNone/>
              <a:defRPr sz="2200" b="1">
                <a:solidFill>
                  <a:schemeClr val="bg1"/>
                </a:solidFill>
                <a:latin typeface="Meiryo UI" panose="020B0604030504040204" pitchFamily="50" charset="-128"/>
                <a:ea typeface="Meiryo UI" panose="020B0604030504040204" pitchFamily="50" charset="-128"/>
              </a:defRPr>
            </a:lvl1pPr>
            <a:lvl2pPr marL="0" indent="0">
              <a:lnSpc>
                <a:spcPct val="150000"/>
              </a:lnSpc>
              <a:spcBef>
                <a:spcPts val="0"/>
              </a:spcBef>
              <a:buNone/>
              <a:defRPr sz="2200">
                <a:solidFill>
                  <a:schemeClr val="bg1"/>
                </a:solidFill>
                <a:latin typeface="Meiryo UI" panose="020B0604030504040204" pitchFamily="50" charset="-128"/>
                <a:ea typeface="Meiryo UI" panose="020B0604030504040204" pitchFamily="50" charset="-128"/>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p:txBody>
      </p:sp>
    </p:spTree>
    <p:extLst>
      <p:ext uri="{BB962C8B-B14F-4D97-AF65-F5344CB8AC3E}">
        <p14:creationId xmlns:p14="http://schemas.microsoft.com/office/powerpoint/2010/main" val="15259683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D74C5F1F-F8B7-6C5F-6A7F-5F8F6128A1C8}"/>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p>
        </p:txBody>
      </p:sp>
      <p:sp>
        <p:nvSpPr>
          <p:cNvPr id="5" name="スライド番号プレースホルダー 4">
            <a:extLst>
              <a:ext uri="{FF2B5EF4-FFF2-40B4-BE49-F238E27FC236}">
                <a16:creationId xmlns:a16="http://schemas.microsoft.com/office/drawing/2014/main" id="{EFD9287E-E726-E0E6-2871-FE77159B5E01}"/>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5BFCF61C-3B18-4C03-8326-CC3B32D710C9}" type="slidenum">
              <a:rPr lang="en-US" altLang="ja-JP" noProof="0" smtClean="0"/>
              <a:pPr/>
              <a:t>‹#›</a:t>
            </a:fld>
            <a:endParaRPr lang="ja-JP" altLang="en-US" noProof="0"/>
          </a:p>
        </p:txBody>
      </p:sp>
      <p:sp>
        <p:nvSpPr>
          <p:cNvPr id="6" name="タイトル 5">
            <a:extLst>
              <a:ext uri="{FF2B5EF4-FFF2-40B4-BE49-F238E27FC236}">
                <a16:creationId xmlns:a16="http://schemas.microsoft.com/office/drawing/2014/main" id="{160592E8-155C-36FA-DA0A-52B23CE8AF5A}"/>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Tree>
    <p:extLst>
      <p:ext uri="{BB962C8B-B14F-4D97-AF65-F5344CB8AC3E}">
        <p14:creationId xmlns:p14="http://schemas.microsoft.com/office/powerpoint/2010/main" val="3257633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7F1F3471-B7F6-01DB-D712-136C1626DFAE}"/>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p>
        </p:txBody>
      </p:sp>
      <p:sp>
        <p:nvSpPr>
          <p:cNvPr id="4" name="スライド番号プレースホルダー 3">
            <a:extLst>
              <a:ext uri="{FF2B5EF4-FFF2-40B4-BE49-F238E27FC236}">
                <a16:creationId xmlns:a16="http://schemas.microsoft.com/office/drawing/2014/main" id="{32C05956-4CA5-988F-7C93-317A88D1202C}"/>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5BFCF61C-3B18-4C03-8326-CC3B32D710C9}" type="slidenum">
              <a:rPr lang="en-US" altLang="ja-JP" noProof="0" smtClean="0"/>
              <a:pPr/>
              <a:t>‹#›</a:t>
            </a:fld>
            <a:endParaRPr lang="ja-JP" altLang="en-US" noProof="0"/>
          </a:p>
        </p:txBody>
      </p:sp>
    </p:spTree>
    <p:extLst>
      <p:ext uri="{BB962C8B-B14F-4D97-AF65-F5344CB8AC3E}">
        <p14:creationId xmlns:p14="http://schemas.microsoft.com/office/powerpoint/2010/main" val="1856146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AB670E-478C-D301-FCE5-E83002469725}"/>
              </a:ext>
            </a:extLst>
          </p:cNvPr>
          <p:cNvSpPr>
            <a:spLocks noGrp="1"/>
          </p:cNvSpPr>
          <p:nvPr>
            <p:ph type="title"/>
          </p:nvPr>
        </p:nvSpPr>
        <p:spPr>
          <a:xfrm>
            <a:off x="839788" y="457200"/>
            <a:ext cx="3932237" cy="1600200"/>
          </a:xfrm>
        </p:spPr>
        <p:txBody>
          <a:bodyPr rtlCol="0" anchor="b"/>
          <a:lstStyle>
            <a:lvl1pPr>
              <a:defRPr sz="32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283B16CD-30BD-156F-11B4-9CF89A064227}"/>
              </a:ext>
            </a:extLst>
          </p:cNvPr>
          <p:cNvSpPr>
            <a:spLocks noGrp="1"/>
          </p:cNvSpPr>
          <p:nvPr>
            <p:ph idx="1" hasCustomPrompt="1"/>
          </p:nvPr>
        </p:nvSpPr>
        <p:spPr>
          <a:xfrm>
            <a:off x="5183188" y="987425"/>
            <a:ext cx="6172200" cy="4873625"/>
          </a:xfrm>
        </p:spPr>
        <p:txBody>
          <a:bodyPr rtlCol="0"/>
          <a:lstStyle>
            <a:lvl1pPr>
              <a:buNone/>
              <a:defRPr sz="3200">
                <a:latin typeface="Meiryo UI" panose="020B0604030504040204" pitchFamily="50" charset="-128"/>
                <a:ea typeface="Meiryo UI" panose="020B0604030504040204" pitchFamily="50" charset="-128"/>
              </a:defRPr>
            </a:lvl1pPr>
            <a:lvl2pPr>
              <a:defRPr sz="2800">
                <a:latin typeface="Meiryo UI" panose="020B0604030504040204" pitchFamily="50" charset="-128"/>
                <a:ea typeface="Meiryo UI" panose="020B0604030504040204" pitchFamily="50" charset="-128"/>
              </a:defRPr>
            </a:lvl2pPr>
            <a:lvl3pPr>
              <a:defRPr sz="2400">
                <a:latin typeface="Meiryo UI" panose="020B0604030504040204" pitchFamily="50" charset="-128"/>
                <a:ea typeface="Meiryo UI" panose="020B0604030504040204" pitchFamily="50" charset="-128"/>
              </a:defRPr>
            </a:lvl3pPr>
            <a:lvl4pPr>
              <a:defRPr sz="2000">
                <a:latin typeface="Meiryo UI" panose="020B0604030504040204" pitchFamily="50" charset="-128"/>
                <a:ea typeface="Meiryo UI" panose="020B0604030504040204" pitchFamily="50" charset="-128"/>
              </a:defRPr>
            </a:lvl4pPr>
            <a:lvl5pPr>
              <a:defRPr sz="2000">
                <a:latin typeface="Meiryo UI" panose="020B0604030504040204" pitchFamily="50" charset="-128"/>
                <a:ea typeface="Meiryo UI" panose="020B0604030504040204" pitchFamily="50" charset="-128"/>
              </a:defRPr>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テキスト プレースホルダー 3">
            <a:extLst>
              <a:ext uri="{FF2B5EF4-FFF2-40B4-BE49-F238E27FC236}">
                <a16:creationId xmlns:a16="http://schemas.microsoft.com/office/drawing/2014/main" id="{0E3C54B0-9878-1911-8DE9-EC464D2027EF}"/>
              </a:ext>
            </a:extLst>
          </p:cNvPr>
          <p:cNvSpPr>
            <a:spLocks noGrp="1"/>
          </p:cNvSpPr>
          <p:nvPr>
            <p:ph type="body" sz="half" idx="2" hasCustomPrompt="1"/>
          </p:nvPr>
        </p:nvSpPr>
        <p:spPr>
          <a:xfrm>
            <a:off x="839788" y="2057400"/>
            <a:ext cx="3932237" cy="3811588"/>
          </a:xfrm>
        </p:spPr>
        <p:txBody>
          <a:bodyPr rtlCol="0"/>
          <a:lstStyle>
            <a:lvl1pPr marL="0" indent="0">
              <a:buNone/>
              <a:defRPr sz="1600">
                <a:latin typeface="Meiryo UI" panose="020B0604030504040204" pitchFamily="50" charset="-128"/>
                <a:ea typeface="Meiryo UI" panose="020B0604030504040204"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クリックしてマスター テキストのスタイルを編集</a:t>
            </a:r>
          </a:p>
        </p:txBody>
      </p:sp>
      <p:sp>
        <p:nvSpPr>
          <p:cNvPr id="6" name="フッター プレースホルダー 5">
            <a:extLst>
              <a:ext uri="{FF2B5EF4-FFF2-40B4-BE49-F238E27FC236}">
                <a16:creationId xmlns:a16="http://schemas.microsoft.com/office/drawing/2014/main" id="{A697EEE8-8F1E-8F14-E2ED-333A1FF24725}"/>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プレゼンテーションのタイトル</a:t>
            </a:r>
          </a:p>
        </p:txBody>
      </p:sp>
      <p:sp>
        <p:nvSpPr>
          <p:cNvPr id="7" name="スライド番号プレースホルダー 6">
            <a:extLst>
              <a:ext uri="{FF2B5EF4-FFF2-40B4-BE49-F238E27FC236}">
                <a16:creationId xmlns:a16="http://schemas.microsoft.com/office/drawing/2014/main" id="{B9DFABEB-B6B7-2591-AE85-265A3F873192}"/>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5BFCF61C-3B18-4C03-8326-CC3B32D710C9}" type="slidenum">
              <a:rPr lang="en-US" altLang="ja-JP" noProof="0" smtClean="0"/>
              <a:pPr/>
              <a:t>‹#›</a:t>
            </a:fld>
            <a:endParaRPr lang="ja-JP" altLang="en-US" noProof="0"/>
          </a:p>
        </p:txBody>
      </p:sp>
    </p:spTree>
    <p:extLst>
      <p:ext uri="{BB962C8B-B14F-4D97-AF65-F5344CB8AC3E}">
        <p14:creationId xmlns:p14="http://schemas.microsoft.com/office/powerpoint/2010/main" val="2062309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E02A643-9BB0-4E02-80B2-2C0A5E5D738E}" type="datetimeFigureOut">
              <a:rPr kumimoji="1" lang="ja-JP" altLang="en-US" smtClean="0"/>
              <a:t>2026/6/15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5395888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E52A6A-C17E-2616-3199-C8D78E7EE7EC}"/>
              </a:ext>
            </a:extLst>
          </p:cNvPr>
          <p:cNvSpPr>
            <a:spLocks noGrp="1"/>
          </p:cNvSpPr>
          <p:nvPr>
            <p:ph type="title"/>
          </p:nvPr>
        </p:nvSpPr>
        <p:spPr>
          <a:xfrm>
            <a:off x="839788" y="457200"/>
            <a:ext cx="3932237" cy="1600200"/>
          </a:xfrm>
        </p:spPr>
        <p:txBody>
          <a:bodyPr rtlCol="0" anchor="b"/>
          <a:lstStyle>
            <a:lvl1pPr>
              <a:defRPr sz="3200"/>
            </a:lvl1pPr>
          </a:lstStyle>
          <a:p>
            <a:pPr rtl="0"/>
            <a:r>
              <a:rPr lang="ja-JP" altLang="en-US" noProof="0"/>
              <a:t>マスター タイトルの書式設定</a:t>
            </a:r>
          </a:p>
        </p:txBody>
      </p:sp>
      <p:sp>
        <p:nvSpPr>
          <p:cNvPr id="3" name="図プレースホルダー 2">
            <a:extLst>
              <a:ext uri="{FF2B5EF4-FFF2-40B4-BE49-F238E27FC236}">
                <a16:creationId xmlns:a16="http://schemas.microsoft.com/office/drawing/2014/main" id="{37705714-E101-08DD-6A13-D561A3EC2C8F}"/>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noProof="0"/>
              <a:t>アイコンをクリックして図を追加</a:t>
            </a:r>
          </a:p>
        </p:txBody>
      </p:sp>
      <p:sp>
        <p:nvSpPr>
          <p:cNvPr id="4" name="テキスト プレースホルダー 3">
            <a:extLst>
              <a:ext uri="{FF2B5EF4-FFF2-40B4-BE49-F238E27FC236}">
                <a16:creationId xmlns:a16="http://schemas.microsoft.com/office/drawing/2014/main" id="{B16ECB26-D659-5BC3-C669-1B45225D27D2}"/>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クリックしてマスター テキストのスタイルを編集</a:t>
            </a:r>
          </a:p>
        </p:txBody>
      </p:sp>
      <p:sp>
        <p:nvSpPr>
          <p:cNvPr id="6" name="フッター プレースホルダー 5">
            <a:extLst>
              <a:ext uri="{FF2B5EF4-FFF2-40B4-BE49-F238E27FC236}">
                <a16:creationId xmlns:a16="http://schemas.microsoft.com/office/drawing/2014/main" id="{1BC595AB-D292-D355-47CD-748C160B1BD3}"/>
              </a:ext>
            </a:extLst>
          </p:cNvPr>
          <p:cNvSpPr>
            <a:spLocks noGrp="1"/>
          </p:cNvSpPr>
          <p:nvPr>
            <p:ph type="ftr" sz="quarter" idx="11"/>
          </p:nvPr>
        </p:nvSpPr>
        <p:spPr/>
        <p:txBody>
          <a:bodyPr rtlCol="0"/>
          <a:lstStyle/>
          <a:p>
            <a:pPr rtl="0"/>
            <a:r>
              <a:rPr lang="ja-JP" altLang="en-US" noProof="0"/>
              <a:t>プレゼンテーションのタイトル</a:t>
            </a:r>
          </a:p>
        </p:txBody>
      </p:sp>
      <p:sp>
        <p:nvSpPr>
          <p:cNvPr id="7" name="スライド番号プレースホルダー 6">
            <a:extLst>
              <a:ext uri="{FF2B5EF4-FFF2-40B4-BE49-F238E27FC236}">
                <a16:creationId xmlns:a16="http://schemas.microsoft.com/office/drawing/2014/main" id="{CC1CEE5F-F44A-DD2C-EEC3-D4C76B69D15D}"/>
              </a:ext>
            </a:extLst>
          </p:cNvPr>
          <p:cNvSpPr>
            <a:spLocks noGrp="1"/>
          </p:cNvSpPr>
          <p:nvPr>
            <p:ph type="sldNum" sz="quarter" idx="12"/>
          </p:nvPr>
        </p:nvSpPr>
        <p:spPr/>
        <p:txBody>
          <a:bodyPr rtlCol="0"/>
          <a:lstStyle/>
          <a:p>
            <a:pPr rtl="0"/>
            <a:fld id="{5BFCF61C-3B18-4C03-8326-CC3B32D710C9}" type="slidenum">
              <a:rPr lang="en-US" altLang="ja-JP" noProof="0" smtClean="0"/>
              <a:t>‹#›</a:t>
            </a:fld>
            <a:endParaRPr lang="ja-JP" altLang="en-US" noProof="0"/>
          </a:p>
        </p:txBody>
      </p:sp>
    </p:spTree>
    <p:extLst>
      <p:ext uri="{BB962C8B-B14F-4D97-AF65-F5344CB8AC3E}">
        <p14:creationId xmlns:p14="http://schemas.microsoft.com/office/powerpoint/2010/main" val="7529389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_1">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436492" y="365126"/>
            <a:ext cx="11319017" cy="930958"/>
          </a:xfrm>
        </p:spPr>
        <p:txBody>
          <a:bodyPr tIns="91440" bIns="0">
            <a:noAutofit/>
          </a:bodyPr>
          <a:lstStyle>
            <a:lvl1pPr algn="ctr">
              <a:defRPr sz="5000">
                <a:solidFill>
                  <a:schemeClr val="accent5"/>
                </a:solidFill>
              </a:defRPr>
            </a:lvl1pPr>
          </a:lstStyle>
          <a:p>
            <a:r>
              <a:rPr lang="en-US"/>
              <a:t>Add title</a:t>
            </a:r>
          </a:p>
        </p:txBody>
      </p:sp>
      <p:sp>
        <p:nvSpPr>
          <p:cNvPr id="7" name="Text Placeholder 6">
            <a:extLst>
              <a:ext uri="{FF2B5EF4-FFF2-40B4-BE49-F238E27FC236}">
                <a16:creationId xmlns:a16="http://schemas.microsoft.com/office/drawing/2014/main" id="{3FC7E382-139D-81C9-213E-ABB543805117}"/>
              </a:ext>
            </a:extLst>
          </p:cNvPr>
          <p:cNvSpPr>
            <a:spLocks noGrp="1"/>
          </p:cNvSpPr>
          <p:nvPr>
            <p:ph type="body" sz="quarter" idx="10" hasCustomPrompt="1"/>
          </p:nvPr>
        </p:nvSpPr>
        <p:spPr>
          <a:xfrm>
            <a:off x="436492" y="1296083"/>
            <a:ext cx="11319017" cy="574675"/>
          </a:xfrm>
        </p:spPr>
        <p:txBody>
          <a:bodyPr>
            <a:noAutofit/>
          </a:bodyPr>
          <a:lstStyle>
            <a:lvl1pPr marL="0" indent="0" algn="ctr">
              <a:buNone/>
              <a:defRPr sz="2000" b="1" cap="all" spc="300" baseline="0">
                <a:solidFill>
                  <a:schemeClr val="accent5"/>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SUBTITLE</a:t>
            </a:r>
          </a:p>
        </p:txBody>
      </p:sp>
      <p:sp>
        <p:nvSpPr>
          <p:cNvPr id="8" name="Text Placeholder 6">
            <a:extLst>
              <a:ext uri="{FF2B5EF4-FFF2-40B4-BE49-F238E27FC236}">
                <a16:creationId xmlns:a16="http://schemas.microsoft.com/office/drawing/2014/main" id="{0A65FCCB-71AC-57AB-9072-A30D1F53FC2A}"/>
              </a:ext>
            </a:extLst>
          </p:cNvPr>
          <p:cNvSpPr>
            <a:spLocks noGrp="1"/>
          </p:cNvSpPr>
          <p:nvPr>
            <p:ph type="body" sz="quarter" idx="11" hasCustomPrompt="1"/>
          </p:nvPr>
        </p:nvSpPr>
        <p:spPr>
          <a:xfrm>
            <a:off x="427769" y="2018446"/>
            <a:ext cx="1516483" cy="574675"/>
          </a:xfrm>
        </p:spPr>
        <p:txBody>
          <a:bodyPr>
            <a:noAutofit/>
          </a:bodyPr>
          <a:lstStyle>
            <a:lvl1pPr marL="0" indent="0" algn="l">
              <a:buNone/>
              <a:defRPr sz="2800" b="0" cap="all"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11" name="Text Placeholder 6">
            <a:extLst>
              <a:ext uri="{FF2B5EF4-FFF2-40B4-BE49-F238E27FC236}">
                <a16:creationId xmlns:a16="http://schemas.microsoft.com/office/drawing/2014/main" id="{5CF6C398-93E6-A99F-EFDF-A55942B3F0E0}"/>
              </a:ext>
            </a:extLst>
          </p:cNvPr>
          <p:cNvSpPr>
            <a:spLocks noGrp="1"/>
          </p:cNvSpPr>
          <p:nvPr>
            <p:ph type="body" sz="quarter" idx="12" hasCustomPrompt="1"/>
          </p:nvPr>
        </p:nvSpPr>
        <p:spPr>
          <a:xfrm>
            <a:off x="2072032" y="2018446"/>
            <a:ext cx="1516483" cy="574675"/>
          </a:xfrm>
        </p:spPr>
        <p:txBody>
          <a:bodyPr>
            <a:noAutofit/>
          </a:bodyPr>
          <a:lstStyle>
            <a:lvl1pPr marL="0" indent="0" algn="l">
              <a:buNone/>
              <a:defRPr sz="2800" b="0" cap="all"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12" name="Text Placeholder 6">
            <a:extLst>
              <a:ext uri="{FF2B5EF4-FFF2-40B4-BE49-F238E27FC236}">
                <a16:creationId xmlns:a16="http://schemas.microsoft.com/office/drawing/2014/main" id="{AE291EFA-0974-0076-CEBE-59D6F7EA799F}"/>
              </a:ext>
            </a:extLst>
          </p:cNvPr>
          <p:cNvSpPr>
            <a:spLocks noGrp="1"/>
          </p:cNvSpPr>
          <p:nvPr>
            <p:ph type="body" sz="quarter" idx="13" hasCustomPrompt="1"/>
          </p:nvPr>
        </p:nvSpPr>
        <p:spPr>
          <a:xfrm>
            <a:off x="3696502" y="2018446"/>
            <a:ext cx="1516483" cy="574675"/>
          </a:xfrm>
        </p:spPr>
        <p:txBody>
          <a:bodyPr>
            <a:noAutofit/>
          </a:bodyPr>
          <a:lstStyle>
            <a:lvl1pPr marL="0" indent="0" algn="l">
              <a:buNone/>
              <a:defRPr sz="2800" b="0" cap="all"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13" name="Text Placeholder 6">
            <a:extLst>
              <a:ext uri="{FF2B5EF4-FFF2-40B4-BE49-F238E27FC236}">
                <a16:creationId xmlns:a16="http://schemas.microsoft.com/office/drawing/2014/main" id="{D6D7C929-37FC-D4F9-240C-3E716CF74ACF}"/>
              </a:ext>
            </a:extLst>
          </p:cNvPr>
          <p:cNvSpPr>
            <a:spLocks noGrp="1"/>
          </p:cNvSpPr>
          <p:nvPr>
            <p:ph type="body" sz="quarter" idx="14" hasCustomPrompt="1"/>
          </p:nvPr>
        </p:nvSpPr>
        <p:spPr>
          <a:xfrm>
            <a:off x="5343550" y="2018446"/>
            <a:ext cx="1516483" cy="574675"/>
          </a:xfrm>
        </p:spPr>
        <p:txBody>
          <a:bodyPr>
            <a:noAutofit/>
          </a:bodyPr>
          <a:lstStyle>
            <a:lvl1pPr marL="0" indent="0" algn="l">
              <a:buNone/>
              <a:defRPr sz="2800" b="0" cap="all"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14" name="Text Placeholder 6">
            <a:extLst>
              <a:ext uri="{FF2B5EF4-FFF2-40B4-BE49-F238E27FC236}">
                <a16:creationId xmlns:a16="http://schemas.microsoft.com/office/drawing/2014/main" id="{FD4D7B7F-47B6-90A3-0C50-BFF900083477}"/>
              </a:ext>
            </a:extLst>
          </p:cNvPr>
          <p:cNvSpPr>
            <a:spLocks noGrp="1"/>
          </p:cNvSpPr>
          <p:nvPr>
            <p:ph type="body" sz="quarter" idx="15" hasCustomPrompt="1"/>
          </p:nvPr>
        </p:nvSpPr>
        <p:spPr>
          <a:xfrm>
            <a:off x="6968020" y="2018446"/>
            <a:ext cx="1516483" cy="574675"/>
          </a:xfrm>
        </p:spPr>
        <p:txBody>
          <a:bodyPr>
            <a:noAutofit/>
          </a:bodyPr>
          <a:lstStyle>
            <a:lvl1pPr marL="0" indent="0" algn="l">
              <a:buNone/>
              <a:defRPr sz="2800" b="0" cap="all"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15" name="Text Placeholder 6">
            <a:extLst>
              <a:ext uri="{FF2B5EF4-FFF2-40B4-BE49-F238E27FC236}">
                <a16:creationId xmlns:a16="http://schemas.microsoft.com/office/drawing/2014/main" id="{D8299739-6734-AC50-12FE-A0EDBE695861}"/>
              </a:ext>
            </a:extLst>
          </p:cNvPr>
          <p:cNvSpPr>
            <a:spLocks noGrp="1"/>
          </p:cNvSpPr>
          <p:nvPr>
            <p:ph type="body" sz="quarter" idx="16" hasCustomPrompt="1"/>
          </p:nvPr>
        </p:nvSpPr>
        <p:spPr>
          <a:xfrm>
            <a:off x="8592490" y="2018446"/>
            <a:ext cx="1516483" cy="574675"/>
          </a:xfrm>
        </p:spPr>
        <p:txBody>
          <a:bodyPr>
            <a:noAutofit/>
          </a:bodyPr>
          <a:lstStyle>
            <a:lvl1pPr marL="0" indent="0" algn="l">
              <a:buNone/>
              <a:defRPr sz="2800" b="0" cap="all"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XXXX</a:t>
            </a:r>
          </a:p>
        </p:txBody>
      </p:sp>
      <p:sp>
        <p:nvSpPr>
          <p:cNvPr id="16" name="Text Placeholder 6">
            <a:extLst>
              <a:ext uri="{FF2B5EF4-FFF2-40B4-BE49-F238E27FC236}">
                <a16:creationId xmlns:a16="http://schemas.microsoft.com/office/drawing/2014/main" id="{12B20D24-A521-7B35-F80C-43831172F22C}"/>
              </a:ext>
            </a:extLst>
          </p:cNvPr>
          <p:cNvSpPr>
            <a:spLocks noGrp="1"/>
          </p:cNvSpPr>
          <p:nvPr>
            <p:ph type="body" sz="quarter" idx="17" hasCustomPrompt="1"/>
          </p:nvPr>
        </p:nvSpPr>
        <p:spPr>
          <a:xfrm>
            <a:off x="10230303" y="2018446"/>
            <a:ext cx="1516483" cy="574675"/>
          </a:xfrm>
        </p:spPr>
        <p:txBody>
          <a:bodyPr>
            <a:noAutofit/>
          </a:bodyPr>
          <a:lstStyle>
            <a:lvl1pPr marL="0" indent="0" algn="l">
              <a:buNone/>
              <a:defRPr sz="2800" b="0" cap="all"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XXXX</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427769" y="2615508"/>
            <a:ext cx="1516483" cy="677239"/>
          </a:xfrm>
        </p:spPr>
        <p:txBody>
          <a:bodyPr>
            <a:noAutofit/>
          </a:bodyPr>
          <a:lstStyle>
            <a:lvl1pPr marL="0" indent="0" algn="l">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2072032" y="2615508"/>
            <a:ext cx="1516483" cy="677239"/>
          </a:xfrm>
        </p:spPr>
        <p:txBody>
          <a:bodyPr>
            <a:noAutofit/>
          </a:bodyPr>
          <a:lstStyle>
            <a:lvl1pPr marL="0" indent="0" algn="l">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3696502" y="2615508"/>
            <a:ext cx="1516483" cy="677239"/>
          </a:xfrm>
        </p:spPr>
        <p:txBody>
          <a:bodyPr>
            <a:noAutofit/>
          </a:bodyPr>
          <a:lstStyle>
            <a:lvl1pPr marL="0" indent="0" algn="l">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5343550" y="2615508"/>
            <a:ext cx="1516483" cy="677239"/>
          </a:xfrm>
        </p:spPr>
        <p:txBody>
          <a:bodyPr>
            <a:noAutofit/>
          </a:bodyPr>
          <a:lstStyle>
            <a:lvl1pPr marL="0" indent="0" algn="l">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6968020" y="2615508"/>
            <a:ext cx="1516483" cy="677239"/>
          </a:xfrm>
        </p:spPr>
        <p:txBody>
          <a:bodyPr>
            <a:noAutofit/>
          </a:bodyPr>
          <a:lstStyle>
            <a:lvl1pPr marL="0" indent="0" algn="l">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8592490" y="2615508"/>
            <a:ext cx="1516483" cy="677239"/>
          </a:xfrm>
        </p:spPr>
        <p:txBody>
          <a:bodyPr>
            <a:noAutofit/>
          </a:bodyPr>
          <a:lstStyle>
            <a:lvl1pPr marL="0" indent="0" algn="l">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10230303" y="2615508"/>
            <a:ext cx="1516483" cy="677239"/>
          </a:xfrm>
        </p:spPr>
        <p:txBody>
          <a:bodyPr>
            <a:noAutofit/>
          </a:bodyPr>
          <a:lstStyle>
            <a:lvl1pPr marL="0" indent="0" algn="l">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427769" y="3588497"/>
            <a:ext cx="1516483" cy="1176023"/>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2056496" y="3588497"/>
            <a:ext cx="1516483" cy="1176023"/>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8" name="Text Placeholder 6">
            <a:extLst>
              <a:ext uri="{FF2B5EF4-FFF2-40B4-BE49-F238E27FC236}">
                <a16:creationId xmlns:a16="http://schemas.microsoft.com/office/drawing/2014/main" id="{F9F6658C-4BEF-1B93-92E7-AE2570118194}"/>
              </a:ext>
            </a:extLst>
          </p:cNvPr>
          <p:cNvSpPr>
            <a:spLocks noGrp="1"/>
          </p:cNvSpPr>
          <p:nvPr>
            <p:ph type="body" sz="quarter" idx="27" hasCustomPrompt="1"/>
          </p:nvPr>
        </p:nvSpPr>
        <p:spPr>
          <a:xfrm>
            <a:off x="3685223" y="3588497"/>
            <a:ext cx="1546653" cy="1176023"/>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5344120" y="3588497"/>
            <a:ext cx="1516483" cy="1176023"/>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6972847" y="3588497"/>
            <a:ext cx="1516483" cy="1176023"/>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8601574" y="3588497"/>
            <a:ext cx="1516483" cy="1176023"/>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10230303" y="3588497"/>
            <a:ext cx="1516483" cy="1176023"/>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0" y="5010912"/>
            <a:ext cx="1709928" cy="1847088"/>
          </a:xfrm>
        </p:spPr>
        <p:txBody>
          <a:bodyPr anchor="ctr">
            <a:normAutofit/>
          </a:bodyPr>
          <a:lstStyle>
            <a:lvl1pPr marL="0" indent="0" algn="ctr">
              <a:buNone/>
              <a:defRPr sz="1600"/>
            </a:lvl1pPr>
          </a:lstStyle>
          <a:p>
            <a:endParaRPr lang="en-US"/>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1747012" y="5010912"/>
            <a:ext cx="1709928" cy="1847088"/>
          </a:xfrm>
        </p:spPr>
        <p:txBody>
          <a:bodyPr anchor="ctr">
            <a:normAutofit/>
          </a:bodyPr>
          <a:lstStyle>
            <a:lvl1pPr marL="0" indent="0" algn="ctr">
              <a:buNone/>
              <a:defRPr sz="1600"/>
            </a:lvl1pPr>
          </a:lstStyle>
          <a:p>
            <a:endParaRPr lang="en-US"/>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3494024" y="5010912"/>
            <a:ext cx="1709928" cy="1847088"/>
          </a:xfrm>
        </p:spPr>
        <p:txBody>
          <a:bodyPr anchor="ctr">
            <a:normAutofit/>
          </a:bodyPr>
          <a:lstStyle>
            <a:lvl1pPr marL="0" indent="0" algn="ctr">
              <a:buNone/>
              <a:defRPr sz="1600"/>
            </a:lvl1pPr>
          </a:lstStyle>
          <a:p>
            <a:endParaRPr lang="en-US"/>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5241036" y="5010912"/>
            <a:ext cx="1709928" cy="1847088"/>
          </a:xfrm>
        </p:spPr>
        <p:txBody>
          <a:bodyPr anchor="ctr">
            <a:normAutofit/>
          </a:bodyPr>
          <a:lstStyle>
            <a:lvl1pPr marL="0" indent="0" algn="ctr">
              <a:buNone/>
              <a:defRPr sz="1600"/>
            </a:lvl1pPr>
          </a:lstStyle>
          <a:p>
            <a:endParaRPr lang="en-US"/>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6988048" y="5010912"/>
            <a:ext cx="1709928" cy="1847088"/>
          </a:xfrm>
        </p:spPr>
        <p:txBody>
          <a:bodyPr anchor="ctr">
            <a:normAutofit/>
          </a:bodyPr>
          <a:lstStyle>
            <a:lvl1pPr marL="0" indent="0" algn="ctr">
              <a:buNone/>
              <a:defRPr sz="1600"/>
            </a:lvl1pPr>
          </a:lstStyle>
          <a:p>
            <a:endParaRPr lang="en-US"/>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8735060" y="5010912"/>
            <a:ext cx="1709928" cy="1847088"/>
          </a:xfrm>
        </p:spPr>
        <p:txBody>
          <a:bodyPr anchor="ctr">
            <a:normAutofit/>
          </a:bodyPr>
          <a:lstStyle>
            <a:lvl1pPr marL="0" indent="0" algn="ctr">
              <a:buNone/>
              <a:defRPr sz="1600"/>
            </a:lvl1pPr>
          </a:lstStyle>
          <a:p>
            <a:endParaRPr lang="en-US"/>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10482072" y="5010912"/>
            <a:ext cx="1709928" cy="1847088"/>
          </a:xfr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7638418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_2">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123849" y="365125"/>
            <a:ext cx="11944303" cy="924709"/>
          </a:xfrm>
        </p:spPr>
        <p:txBody>
          <a:bodyPr tIns="91440" bIns="0">
            <a:noAutofit/>
          </a:bodyPr>
          <a:lstStyle>
            <a:lvl1pPr algn="ctr">
              <a:defRPr sz="5000">
                <a:solidFill>
                  <a:schemeClr val="accent5"/>
                </a:solidFill>
              </a:defRPr>
            </a:lvl1pPr>
          </a:lstStyle>
          <a:p>
            <a:r>
              <a:rPr lang="en-US"/>
              <a:t>Add title</a:t>
            </a:r>
          </a:p>
        </p:txBody>
      </p:sp>
      <p:sp>
        <p:nvSpPr>
          <p:cNvPr id="7" name="Text Placeholder 6">
            <a:extLst>
              <a:ext uri="{FF2B5EF4-FFF2-40B4-BE49-F238E27FC236}">
                <a16:creationId xmlns:a16="http://schemas.microsoft.com/office/drawing/2014/main" id="{3FC7E382-139D-81C9-213E-ABB543805117}"/>
              </a:ext>
            </a:extLst>
          </p:cNvPr>
          <p:cNvSpPr>
            <a:spLocks noGrp="1"/>
          </p:cNvSpPr>
          <p:nvPr>
            <p:ph type="body" sz="quarter" idx="10" hasCustomPrompt="1"/>
          </p:nvPr>
        </p:nvSpPr>
        <p:spPr>
          <a:xfrm>
            <a:off x="123849" y="1296083"/>
            <a:ext cx="11944303" cy="574675"/>
          </a:xfrm>
        </p:spPr>
        <p:txBody>
          <a:bodyPr>
            <a:noAutofit/>
          </a:bodyPr>
          <a:lstStyle>
            <a:lvl1pPr marL="0" indent="0" algn="ctr">
              <a:buNone/>
              <a:defRPr sz="2000" b="1" cap="all" spc="300" baseline="0">
                <a:solidFill>
                  <a:schemeClr val="accent5"/>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SUBTITLE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0" y="2458212"/>
            <a:ext cx="1746504" cy="1847088"/>
          </a:xfrm>
        </p:spPr>
        <p:txBody>
          <a:bodyPr anchor="ctr">
            <a:normAutofit/>
          </a:bodyPr>
          <a:lstStyle>
            <a:lvl1pPr marL="0" indent="0" algn="ctr">
              <a:buNone/>
              <a:defRPr sz="1600"/>
            </a:lvl1pPr>
          </a:lstStyle>
          <a:p>
            <a:endParaRPr lang="en-US"/>
          </a:p>
        </p:txBody>
      </p:sp>
      <p:sp>
        <p:nvSpPr>
          <p:cNvPr id="8" name="Text Placeholder 6">
            <a:extLst>
              <a:ext uri="{FF2B5EF4-FFF2-40B4-BE49-F238E27FC236}">
                <a16:creationId xmlns:a16="http://schemas.microsoft.com/office/drawing/2014/main" id="{0A65FCCB-71AC-57AB-9072-A30D1F53FC2A}"/>
              </a:ext>
            </a:extLst>
          </p:cNvPr>
          <p:cNvSpPr>
            <a:spLocks noGrp="1"/>
          </p:cNvSpPr>
          <p:nvPr>
            <p:ph type="body" sz="quarter" idx="11" hasCustomPrompt="1"/>
          </p:nvPr>
        </p:nvSpPr>
        <p:spPr>
          <a:xfrm>
            <a:off x="0" y="4300773"/>
            <a:ext cx="1746504" cy="310896"/>
          </a:xfrm>
          <a:solidFill>
            <a:schemeClr val="accent5"/>
          </a:solidFill>
        </p:spPr>
        <p:txBody>
          <a:bodyPr lIns="0" tIns="0" rIns="0" bIns="0">
            <a:noAutofit/>
          </a:bodyPr>
          <a:lstStyle>
            <a:lvl1pPr marL="0" indent="0" algn="ctr">
              <a:lnSpc>
                <a:spcPct val="80000"/>
              </a:lnSpc>
              <a:spcBef>
                <a:spcPts val="0"/>
              </a:spcBef>
              <a:buNone/>
              <a:defRPr sz="2400" b="0" spc="0" baseline="0">
                <a:solidFill>
                  <a:schemeClr val="bg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95904" y="4766451"/>
            <a:ext cx="1554480" cy="409171"/>
          </a:xfrm>
        </p:spPr>
        <p:txBody>
          <a:bodyPr>
            <a:noAutofit/>
          </a:bodyPr>
          <a:lstStyle>
            <a:lvl1pPr marL="0" indent="0" algn="l">
              <a:lnSpc>
                <a:spcPct val="100000"/>
              </a:lnSpc>
              <a:spcBef>
                <a:spcPts val="0"/>
              </a:spcBef>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95904" y="5244139"/>
            <a:ext cx="1554480" cy="1188720"/>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1839260" y="2553667"/>
            <a:ext cx="1554480" cy="409171"/>
          </a:xfrm>
        </p:spPr>
        <p:txBody>
          <a:bodyPr>
            <a:noAutofit/>
          </a:bodyPr>
          <a:lstStyle>
            <a:lvl1pPr marL="0" indent="0" algn="l">
              <a:lnSpc>
                <a:spcPct val="100000"/>
              </a:lnSpc>
              <a:spcBef>
                <a:spcPts val="0"/>
              </a:spcBef>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1839259" y="3039116"/>
            <a:ext cx="1554480" cy="1188720"/>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11" name="Text Placeholder 6">
            <a:extLst>
              <a:ext uri="{FF2B5EF4-FFF2-40B4-BE49-F238E27FC236}">
                <a16:creationId xmlns:a16="http://schemas.microsoft.com/office/drawing/2014/main" id="{5CF6C398-93E6-A99F-EFDF-A55942B3F0E0}"/>
              </a:ext>
            </a:extLst>
          </p:cNvPr>
          <p:cNvSpPr>
            <a:spLocks noGrp="1"/>
          </p:cNvSpPr>
          <p:nvPr>
            <p:ph type="body" sz="quarter" idx="12" hasCustomPrompt="1"/>
          </p:nvPr>
        </p:nvSpPr>
        <p:spPr>
          <a:xfrm>
            <a:off x="1740916" y="4300773"/>
            <a:ext cx="1746504" cy="310896"/>
          </a:xfrm>
          <a:solidFill>
            <a:schemeClr val="accent5">
              <a:lumMod val="40000"/>
              <a:lumOff val="60000"/>
            </a:schemeClr>
          </a:solidFill>
        </p:spPr>
        <p:txBody>
          <a:bodyPr lIns="0" tIns="0" rIns="0" bIns="0">
            <a:noAutofit/>
          </a:bodyPr>
          <a:lstStyle>
            <a:lvl1pPr marL="0" indent="0" algn="ctr">
              <a:lnSpc>
                <a:spcPct val="80000"/>
              </a:lnSpc>
              <a:spcBef>
                <a:spcPts val="0"/>
              </a:spcBef>
              <a:buNone/>
              <a:defRPr sz="24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1727962" y="4610919"/>
            <a:ext cx="1746504" cy="1847088"/>
          </a:xfrm>
        </p:spPr>
        <p:txBody>
          <a:bodyPr anchor="ctr">
            <a:normAutofit/>
          </a:bodyPr>
          <a:lstStyle>
            <a:lvl1pPr marL="0" indent="0" algn="ctr">
              <a:buNone/>
              <a:defRPr sz="1600"/>
            </a:lvl1pPr>
          </a:lstStyle>
          <a:p>
            <a:endParaRPr lang="en-US"/>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3484499" y="2458212"/>
            <a:ext cx="1746504" cy="1847088"/>
          </a:xfrm>
        </p:spPr>
        <p:txBody>
          <a:bodyPr anchor="ctr">
            <a:normAutofit/>
          </a:bodyPr>
          <a:lstStyle>
            <a:lvl1pPr marL="0" indent="0" algn="ctr">
              <a:buNone/>
              <a:defRPr sz="1600"/>
            </a:lvl1pPr>
          </a:lstStyle>
          <a:p>
            <a:endParaRPr lang="en-US"/>
          </a:p>
        </p:txBody>
      </p:sp>
      <p:sp>
        <p:nvSpPr>
          <p:cNvPr id="12" name="Text Placeholder 6">
            <a:extLst>
              <a:ext uri="{FF2B5EF4-FFF2-40B4-BE49-F238E27FC236}">
                <a16:creationId xmlns:a16="http://schemas.microsoft.com/office/drawing/2014/main" id="{AE291EFA-0974-0076-CEBE-59D6F7EA799F}"/>
              </a:ext>
            </a:extLst>
          </p:cNvPr>
          <p:cNvSpPr>
            <a:spLocks noGrp="1"/>
          </p:cNvSpPr>
          <p:nvPr>
            <p:ph type="body" sz="quarter" idx="13" hasCustomPrompt="1"/>
          </p:nvPr>
        </p:nvSpPr>
        <p:spPr>
          <a:xfrm>
            <a:off x="3481832" y="4300773"/>
            <a:ext cx="1746504" cy="310896"/>
          </a:xfrm>
          <a:solidFill>
            <a:schemeClr val="accent5"/>
          </a:solidFill>
        </p:spPr>
        <p:txBody>
          <a:bodyPr lIns="0" tIns="0" rIns="0" bIns="0">
            <a:noAutofit/>
          </a:bodyPr>
          <a:lstStyle>
            <a:lvl1pPr marL="0" indent="0" algn="ctr">
              <a:lnSpc>
                <a:spcPct val="80000"/>
              </a:lnSpc>
              <a:spcBef>
                <a:spcPts val="0"/>
              </a:spcBef>
              <a:buNone/>
              <a:defRPr sz="2400" b="0" spc="0" baseline="0">
                <a:solidFill>
                  <a:schemeClr val="bg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3564206" y="4766451"/>
            <a:ext cx="1554480" cy="409171"/>
          </a:xfrm>
        </p:spPr>
        <p:txBody>
          <a:bodyPr>
            <a:noAutofit/>
          </a:bodyPr>
          <a:lstStyle>
            <a:lvl1pPr marL="0" indent="0" algn="l">
              <a:lnSpc>
                <a:spcPct val="100000"/>
              </a:lnSpc>
              <a:spcBef>
                <a:spcPts val="0"/>
              </a:spcBef>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8" name="Text Placeholder 6">
            <a:extLst>
              <a:ext uri="{FF2B5EF4-FFF2-40B4-BE49-F238E27FC236}">
                <a16:creationId xmlns:a16="http://schemas.microsoft.com/office/drawing/2014/main" id="{F9F6658C-4BEF-1B93-92E7-AE2570118194}"/>
              </a:ext>
            </a:extLst>
          </p:cNvPr>
          <p:cNvSpPr>
            <a:spLocks noGrp="1"/>
          </p:cNvSpPr>
          <p:nvPr>
            <p:ph type="body" sz="quarter" idx="27" hasCustomPrompt="1"/>
          </p:nvPr>
        </p:nvSpPr>
        <p:spPr>
          <a:xfrm>
            <a:off x="3564206" y="5244139"/>
            <a:ext cx="1554480" cy="1188720"/>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5330142" y="2553667"/>
            <a:ext cx="1554480" cy="409171"/>
          </a:xfrm>
        </p:spPr>
        <p:txBody>
          <a:bodyPr>
            <a:noAutofit/>
          </a:bodyPr>
          <a:lstStyle>
            <a:lvl1pPr marL="0" indent="0" algn="l">
              <a:lnSpc>
                <a:spcPct val="100000"/>
              </a:lnSpc>
              <a:spcBef>
                <a:spcPts val="0"/>
              </a:spcBef>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5330141" y="3039116"/>
            <a:ext cx="1554480" cy="1188720"/>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13" name="Text Placeholder 6">
            <a:extLst>
              <a:ext uri="{FF2B5EF4-FFF2-40B4-BE49-F238E27FC236}">
                <a16:creationId xmlns:a16="http://schemas.microsoft.com/office/drawing/2014/main" id="{D6D7C929-37FC-D4F9-240C-3E716CF74ACF}"/>
              </a:ext>
            </a:extLst>
          </p:cNvPr>
          <p:cNvSpPr>
            <a:spLocks noGrp="1"/>
          </p:cNvSpPr>
          <p:nvPr>
            <p:ph type="body" sz="quarter" idx="14" hasCustomPrompt="1"/>
          </p:nvPr>
        </p:nvSpPr>
        <p:spPr>
          <a:xfrm>
            <a:off x="5222748" y="4300773"/>
            <a:ext cx="1746504" cy="310896"/>
          </a:xfrm>
          <a:solidFill>
            <a:schemeClr val="accent5">
              <a:lumMod val="40000"/>
              <a:lumOff val="60000"/>
            </a:schemeClr>
          </a:solidFill>
        </p:spPr>
        <p:txBody>
          <a:bodyPr lIns="0" tIns="0" rIns="0" bIns="0">
            <a:noAutofit/>
          </a:bodyPr>
          <a:lstStyle>
            <a:lvl1pPr marL="0" indent="0" algn="ctr">
              <a:lnSpc>
                <a:spcPct val="80000"/>
              </a:lnSpc>
              <a:spcBef>
                <a:spcPts val="0"/>
              </a:spcBef>
              <a:buNone/>
              <a:defRPr sz="24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5221986" y="4610919"/>
            <a:ext cx="1746504" cy="1847088"/>
          </a:xfrm>
        </p:spPr>
        <p:txBody>
          <a:bodyPr anchor="ctr">
            <a:normAutofit/>
          </a:bodyPr>
          <a:lstStyle>
            <a:lvl1pPr marL="0" indent="0" algn="ctr">
              <a:buNone/>
              <a:defRPr sz="1600"/>
            </a:lvl1pPr>
          </a:lstStyle>
          <a:p>
            <a:endParaRPr lang="en-US"/>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6968351" y="2458212"/>
            <a:ext cx="1746504" cy="1847088"/>
          </a:xfrm>
        </p:spPr>
        <p:txBody>
          <a:bodyPr anchor="ctr">
            <a:normAutofit/>
          </a:bodyPr>
          <a:lstStyle>
            <a:lvl1pPr marL="0" indent="0" algn="ctr">
              <a:buNone/>
              <a:defRPr sz="1600"/>
            </a:lvl1pPr>
          </a:lstStyle>
          <a:p>
            <a:endParaRPr lang="en-US"/>
          </a:p>
        </p:txBody>
      </p:sp>
      <p:sp>
        <p:nvSpPr>
          <p:cNvPr id="14" name="Text Placeholder 6">
            <a:extLst>
              <a:ext uri="{FF2B5EF4-FFF2-40B4-BE49-F238E27FC236}">
                <a16:creationId xmlns:a16="http://schemas.microsoft.com/office/drawing/2014/main" id="{FD4D7B7F-47B6-90A3-0C50-BFF900083477}"/>
              </a:ext>
            </a:extLst>
          </p:cNvPr>
          <p:cNvSpPr>
            <a:spLocks noGrp="1"/>
          </p:cNvSpPr>
          <p:nvPr>
            <p:ph type="body" sz="quarter" idx="15" hasCustomPrompt="1"/>
          </p:nvPr>
        </p:nvSpPr>
        <p:spPr>
          <a:xfrm>
            <a:off x="6963664" y="4300773"/>
            <a:ext cx="1746504" cy="310896"/>
          </a:xfrm>
          <a:solidFill>
            <a:schemeClr val="accent5"/>
          </a:solidFill>
        </p:spPr>
        <p:txBody>
          <a:bodyPr lIns="0" tIns="0" rIns="0" bIns="0">
            <a:noAutofit/>
          </a:bodyPr>
          <a:lstStyle>
            <a:lvl1pPr marL="0" indent="0" algn="ctr">
              <a:lnSpc>
                <a:spcPct val="80000"/>
              </a:lnSpc>
              <a:spcBef>
                <a:spcPts val="0"/>
              </a:spcBef>
              <a:buNone/>
              <a:defRPr sz="2400" b="0" spc="0" baseline="0">
                <a:solidFill>
                  <a:schemeClr val="bg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7071380" y="4766451"/>
            <a:ext cx="1554480" cy="409171"/>
          </a:xfrm>
        </p:spPr>
        <p:txBody>
          <a:bodyPr>
            <a:noAutofit/>
          </a:bodyPr>
          <a:lstStyle>
            <a:lvl1pPr marL="0" indent="0" algn="l">
              <a:lnSpc>
                <a:spcPct val="100000"/>
              </a:lnSpc>
              <a:spcBef>
                <a:spcPts val="0"/>
              </a:spcBef>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7071380" y="5244139"/>
            <a:ext cx="1554480" cy="1188720"/>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8821024" y="2553667"/>
            <a:ext cx="1554480" cy="409171"/>
          </a:xfrm>
        </p:spPr>
        <p:txBody>
          <a:bodyPr>
            <a:noAutofit/>
          </a:bodyPr>
          <a:lstStyle>
            <a:lvl1pPr marL="0" indent="0" algn="l">
              <a:lnSpc>
                <a:spcPct val="100000"/>
              </a:lnSpc>
              <a:spcBef>
                <a:spcPts val="0"/>
              </a:spcBef>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8821023" y="3039116"/>
            <a:ext cx="1554480" cy="1188720"/>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15" name="Text Placeholder 6">
            <a:extLst>
              <a:ext uri="{FF2B5EF4-FFF2-40B4-BE49-F238E27FC236}">
                <a16:creationId xmlns:a16="http://schemas.microsoft.com/office/drawing/2014/main" id="{D8299739-6734-AC50-12FE-A0EDBE695861}"/>
              </a:ext>
            </a:extLst>
          </p:cNvPr>
          <p:cNvSpPr>
            <a:spLocks noGrp="1"/>
          </p:cNvSpPr>
          <p:nvPr>
            <p:ph type="body" sz="quarter" idx="16" hasCustomPrompt="1"/>
          </p:nvPr>
        </p:nvSpPr>
        <p:spPr>
          <a:xfrm>
            <a:off x="8710295" y="4300773"/>
            <a:ext cx="1746504" cy="310896"/>
          </a:xfrm>
          <a:solidFill>
            <a:schemeClr val="accent5">
              <a:lumMod val="40000"/>
              <a:lumOff val="60000"/>
            </a:schemeClr>
          </a:solidFill>
        </p:spPr>
        <p:txBody>
          <a:bodyPr lIns="0" tIns="0" rIns="0" bIns="0">
            <a:noAutofit/>
          </a:bodyPr>
          <a:lstStyle>
            <a:lvl1pPr marL="0" indent="0" algn="ctr">
              <a:lnSpc>
                <a:spcPct val="80000"/>
              </a:lnSpc>
              <a:spcBef>
                <a:spcPts val="0"/>
              </a:spcBef>
              <a:buNone/>
              <a:defRPr sz="24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8710295" y="4610919"/>
            <a:ext cx="1746504" cy="1847088"/>
          </a:xfrm>
        </p:spPr>
        <p:txBody>
          <a:bodyPr anchor="ctr">
            <a:normAutofit/>
          </a:bodyPr>
          <a:lstStyle>
            <a:lvl1pPr marL="0" indent="0" algn="ctr">
              <a:buNone/>
              <a:defRPr sz="1600"/>
            </a:lvl1pPr>
          </a:lstStyle>
          <a:p>
            <a:pPr lvl="0"/>
            <a:endParaRPr lang="en-US"/>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10445496" y="2458212"/>
            <a:ext cx="1746504" cy="1847088"/>
          </a:xfrm>
        </p:spPr>
        <p:txBody>
          <a:bodyPr anchor="ctr">
            <a:normAutofit/>
          </a:bodyPr>
          <a:lstStyle>
            <a:lvl1pPr marL="0" indent="0" algn="ctr">
              <a:buNone/>
              <a:defRPr sz="1600"/>
            </a:lvl1pPr>
          </a:lstStyle>
          <a:p>
            <a:endParaRPr lang="en-US"/>
          </a:p>
        </p:txBody>
      </p:sp>
      <p:sp>
        <p:nvSpPr>
          <p:cNvPr id="16" name="Text Placeholder 6">
            <a:extLst>
              <a:ext uri="{FF2B5EF4-FFF2-40B4-BE49-F238E27FC236}">
                <a16:creationId xmlns:a16="http://schemas.microsoft.com/office/drawing/2014/main" id="{12B20D24-A521-7B35-F80C-43831172F22C}"/>
              </a:ext>
            </a:extLst>
          </p:cNvPr>
          <p:cNvSpPr>
            <a:spLocks noGrp="1"/>
          </p:cNvSpPr>
          <p:nvPr>
            <p:ph type="body" sz="quarter" idx="17" hasCustomPrompt="1"/>
          </p:nvPr>
        </p:nvSpPr>
        <p:spPr>
          <a:xfrm>
            <a:off x="10445496" y="4300773"/>
            <a:ext cx="1746504" cy="310896"/>
          </a:xfrm>
          <a:solidFill>
            <a:schemeClr val="accent5"/>
          </a:solidFill>
        </p:spPr>
        <p:txBody>
          <a:bodyPr lIns="0" tIns="0" rIns="0" bIns="0">
            <a:noAutofit/>
          </a:bodyPr>
          <a:lstStyle>
            <a:lvl1pPr marL="0" indent="0" algn="ctr">
              <a:lnSpc>
                <a:spcPct val="80000"/>
              </a:lnSpc>
              <a:spcBef>
                <a:spcPts val="0"/>
              </a:spcBef>
              <a:buNone/>
              <a:defRPr sz="2400" b="0" spc="0" baseline="0">
                <a:solidFill>
                  <a:schemeClr val="bg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10556971" y="4766451"/>
            <a:ext cx="1554480" cy="409171"/>
          </a:xfrm>
        </p:spPr>
        <p:txBody>
          <a:bodyPr>
            <a:noAutofit/>
          </a:bodyPr>
          <a:lstStyle>
            <a:lvl1pPr marL="0" indent="0" algn="l">
              <a:lnSpc>
                <a:spcPct val="100000"/>
              </a:lnSpc>
              <a:spcBef>
                <a:spcPts val="0"/>
              </a:spcBef>
              <a:buNone/>
              <a:defRPr sz="1000" b="1" cap="all" spc="30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10556971" y="5244139"/>
            <a:ext cx="1554480" cy="1188720"/>
          </a:xfrm>
        </p:spPr>
        <p:txBody>
          <a:bodyPr>
            <a:noAutofit/>
          </a:bodyPr>
          <a:lstStyle>
            <a:lvl1pPr marL="0" indent="0" algn="l">
              <a:lnSpc>
                <a:spcPct val="113000"/>
              </a:lnSpc>
              <a:buNone/>
              <a:defRPr sz="1200" b="0" spc="0" baseline="0">
                <a:solidFill>
                  <a:schemeClr val="accent5"/>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Tree>
    <p:extLst>
      <p:ext uri="{BB962C8B-B14F-4D97-AF65-F5344CB8AC3E}">
        <p14:creationId xmlns:p14="http://schemas.microsoft.com/office/powerpoint/2010/main" val="23419816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_3">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61974" y="365126"/>
            <a:ext cx="11308913" cy="930958"/>
          </a:xfrm>
        </p:spPr>
        <p:txBody>
          <a:bodyPr tIns="91440" bIns="0">
            <a:noAutofit/>
          </a:bodyPr>
          <a:lstStyle>
            <a:lvl1pPr algn="l">
              <a:defRPr sz="5000">
                <a:solidFill>
                  <a:schemeClr val="accent4"/>
                </a:solidFill>
              </a:defRPr>
            </a:lvl1pPr>
          </a:lstStyle>
          <a:p>
            <a:r>
              <a:rPr lang="en-US"/>
              <a:t>Add title</a:t>
            </a:r>
          </a:p>
        </p:txBody>
      </p:sp>
      <p:sp>
        <p:nvSpPr>
          <p:cNvPr id="7" name="Text Placeholder 6">
            <a:extLst>
              <a:ext uri="{FF2B5EF4-FFF2-40B4-BE49-F238E27FC236}">
                <a16:creationId xmlns:a16="http://schemas.microsoft.com/office/drawing/2014/main" id="{3FC7E382-139D-81C9-213E-ABB543805117}"/>
              </a:ext>
            </a:extLst>
          </p:cNvPr>
          <p:cNvSpPr>
            <a:spLocks noGrp="1"/>
          </p:cNvSpPr>
          <p:nvPr>
            <p:ph type="body" sz="quarter" idx="10" hasCustomPrompt="1"/>
          </p:nvPr>
        </p:nvSpPr>
        <p:spPr>
          <a:xfrm>
            <a:off x="561974" y="1296083"/>
            <a:ext cx="11312303" cy="574675"/>
          </a:xfrm>
        </p:spPr>
        <p:txBody>
          <a:bodyPr>
            <a:noAutofit/>
          </a:bodyPr>
          <a:lstStyle>
            <a:lvl1pPr marL="0" indent="0" algn="l">
              <a:buNone/>
              <a:defRPr sz="2000" b="0" cap="all" spc="300" baseline="0">
                <a:solidFill>
                  <a:schemeClr val="accent6">
                    <a:lumMod val="75000"/>
                  </a:schemeClr>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SUBTITLE</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568880" y="2158308"/>
            <a:ext cx="1456536"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2209792" y="2158308"/>
            <a:ext cx="1456536"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3850704" y="2158308"/>
            <a:ext cx="1456536"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5491616" y="2158308"/>
            <a:ext cx="1456536"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7132528" y="2158308"/>
            <a:ext cx="1456536"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8773440" y="2158308"/>
            <a:ext cx="1456536"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10414352" y="2158308"/>
            <a:ext cx="1456536"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565492" y="3282263"/>
            <a:ext cx="1459924" cy="109728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2211478" y="3282263"/>
            <a:ext cx="1463040" cy="109728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8" name="Text Placeholder 6">
            <a:extLst>
              <a:ext uri="{FF2B5EF4-FFF2-40B4-BE49-F238E27FC236}">
                <a16:creationId xmlns:a16="http://schemas.microsoft.com/office/drawing/2014/main" id="{F9F6658C-4BEF-1B93-92E7-AE2570118194}"/>
              </a:ext>
            </a:extLst>
          </p:cNvPr>
          <p:cNvSpPr>
            <a:spLocks noGrp="1"/>
          </p:cNvSpPr>
          <p:nvPr>
            <p:ph type="body" sz="quarter" idx="27" hasCustomPrompt="1"/>
          </p:nvPr>
        </p:nvSpPr>
        <p:spPr>
          <a:xfrm>
            <a:off x="3860580" y="3282263"/>
            <a:ext cx="1459925" cy="109728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5520680" y="3282263"/>
            <a:ext cx="1459925" cy="109728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7146915" y="3282263"/>
            <a:ext cx="1459925" cy="109728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8773438" y="3282263"/>
            <a:ext cx="1459925" cy="109728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10414352" y="3282263"/>
            <a:ext cx="1459925" cy="109728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8" name="Text Placeholder 6">
            <a:extLst>
              <a:ext uri="{FF2B5EF4-FFF2-40B4-BE49-F238E27FC236}">
                <a16:creationId xmlns:a16="http://schemas.microsoft.com/office/drawing/2014/main" id="{0A65FCCB-71AC-57AB-9072-A30D1F53FC2A}"/>
              </a:ext>
            </a:extLst>
          </p:cNvPr>
          <p:cNvSpPr>
            <a:spLocks noGrp="1"/>
          </p:cNvSpPr>
          <p:nvPr>
            <p:ph type="body" sz="quarter" idx="11" hasCustomPrompt="1"/>
          </p:nvPr>
        </p:nvSpPr>
        <p:spPr>
          <a:xfrm>
            <a:off x="408717" y="5029928"/>
            <a:ext cx="504653" cy="718427"/>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800" b="0" spc="0" baseline="0">
                <a:solidFill>
                  <a:schemeClr val="accent4"/>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6" name="Picture Placeholder 33">
            <a:extLst>
              <a:ext uri="{FF2B5EF4-FFF2-40B4-BE49-F238E27FC236}">
                <a16:creationId xmlns:a16="http://schemas.microsoft.com/office/drawing/2014/main" id="{205F58A7-5C5A-5AEB-01EA-BF85602BA233}"/>
              </a:ext>
            </a:extLst>
          </p:cNvPr>
          <p:cNvSpPr>
            <a:spLocks noGrp="1"/>
          </p:cNvSpPr>
          <p:nvPr>
            <p:ph type="pic" sz="quarter" idx="39"/>
          </p:nvPr>
        </p:nvSpPr>
        <p:spPr>
          <a:xfrm>
            <a:off x="677383" y="4449228"/>
            <a:ext cx="1175525" cy="1847088"/>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600"/>
            </a:lvl1pPr>
          </a:lstStyle>
          <a:p>
            <a:endParaRPr lang="en-US"/>
          </a:p>
        </p:txBody>
      </p:sp>
      <p:sp>
        <p:nvSpPr>
          <p:cNvPr id="11" name="Text Placeholder 6">
            <a:extLst>
              <a:ext uri="{FF2B5EF4-FFF2-40B4-BE49-F238E27FC236}">
                <a16:creationId xmlns:a16="http://schemas.microsoft.com/office/drawing/2014/main" id="{5CF6C398-93E6-A99F-EFDF-A55942B3F0E0}"/>
              </a:ext>
            </a:extLst>
          </p:cNvPr>
          <p:cNvSpPr>
            <a:spLocks noGrp="1"/>
          </p:cNvSpPr>
          <p:nvPr>
            <p:ph type="body" sz="quarter" idx="12" hasCustomPrompt="1"/>
          </p:nvPr>
        </p:nvSpPr>
        <p:spPr>
          <a:xfrm>
            <a:off x="2105533" y="5590964"/>
            <a:ext cx="504653" cy="718427"/>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800" b="0" spc="0" baseline="0">
                <a:solidFill>
                  <a:schemeClr val="accent4"/>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9" name="Picture Placeholder 33">
            <a:extLst>
              <a:ext uri="{FF2B5EF4-FFF2-40B4-BE49-F238E27FC236}">
                <a16:creationId xmlns:a16="http://schemas.microsoft.com/office/drawing/2014/main" id="{B6E82F90-717A-C484-C839-87784F130D4F}"/>
              </a:ext>
            </a:extLst>
          </p:cNvPr>
          <p:cNvSpPr>
            <a:spLocks noGrp="1"/>
          </p:cNvSpPr>
          <p:nvPr>
            <p:ph type="pic" sz="quarter" idx="40"/>
          </p:nvPr>
        </p:nvSpPr>
        <p:spPr>
          <a:xfrm>
            <a:off x="2374952" y="5016242"/>
            <a:ext cx="1175525" cy="1847088"/>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600"/>
            </a:lvl1pPr>
          </a:lstStyle>
          <a:p>
            <a:endParaRPr lang="en-US"/>
          </a:p>
        </p:txBody>
      </p:sp>
      <p:sp>
        <p:nvSpPr>
          <p:cNvPr id="12" name="Text Placeholder 6">
            <a:extLst>
              <a:ext uri="{FF2B5EF4-FFF2-40B4-BE49-F238E27FC236}">
                <a16:creationId xmlns:a16="http://schemas.microsoft.com/office/drawing/2014/main" id="{AE291EFA-0974-0076-CEBE-59D6F7EA799F}"/>
              </a:ext>
            </a:extLst>
          </p:cNvPr>
          <p:cNvSpPr>
            <a:spLocks noGrp="1"/>
          </p:cNvSpPr>
          <p:nvPr>
            <p:ph type="body" sz="quarter" idx="13" hasCustomPrompt="1"/>
          </p:nvPr>
        </p:nvSpPr>
        <p:spPr>
          <a:xfrm>
            <a:off x="3733042" y="5029928"/>
            <a:ext cx="504653" cy="718427"/>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800" b="0" spc="0" baseline="0">
                <a:solidFill>
                  <a:schemeClr val="accent4"/>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3997112" y="4449228"/>
            <a:ext cx="1175525" cy="1847088"/>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600"/>
            </a:lvl1pPr>
          </a:lstStyle>
          <a:p>
            <a:endParaRPr lang="en-US"/>
          </a:p>
        </p:txBody>
      </p:sp>
      <p:sp>
        <p:nvSpPr>
          <p:cNvPr id="13" name="Text Placeholder 6">
            <a:extLst>
              <a:ext uri="{FF2B5EF4-FFF2-40B4-BE49-F238E27FC236}">
                <a16:creationId xmlns:a16="http://schemas.microsoft.com/office/drawing/2014/main" id="{D6D7C929-37FC-D4F9-240C-3E716CF74ACF}"/>
              </a:ext>
            </a:extLst>
          </p:cNvPr>
          <p:cNvSpPr>
            <a:spLocks noGrp="1"/>
          </p:cNvSpPr>
          <p:nvPr>
            <p:ph type="body" sz="quarter" idx="14" hasCustomPrompt="1"/>
          </p:nvPr>
        </p:nvSpPr>
        <p:spPr>
          <a:xfrm>
            <a:off x="5363232" y="5581439"/>
            <a:ext cx="504653" cy="718427"/>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800" b="0" spc="0" baseline="0">
                <a:solidFill>
                  <a:schemeClr val="accent4"/>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10" name="Picture Placeholder 33">
            <a:extLst>
              <a:ext uri="{FF2B5EF4-FFF2-40B4-BE49-F238E27FC236}">
                <a16:creationId xmlns:a16="http://schemas.microsoft.com/office/drawing/2014/main" id="{4F7DD637-FE82-C2DD-CE9D-CAF8C85949EF}"/>
              </a:ext>
            </a:extLst>
          </p:cNvPr>
          <p:cNvSpPr>
            <a:spLocks noGrp="1"/>
          </p:cNvSpPr>
          <p:nvPr>
            <p:ph type="pic" sz="quarter" idx="41"/>
          </p:nvPr>
        </p:nvSpPr>
        <p:spPr>
          <a:xfrm>
            <a:off x="5636942" y="5016242"/>
            <a:ext cx="1175525" cy="1847088"/>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600"/>
            </a:lvl1pPr>
          </a:lstStyle>
          <a:p>
            <a:endParaRPr lang="en-US"/>
          </a:p>
        </p:txBody>
      </p:sp>
      <p:sp>
        <p:nvSpPr>
          <p:cNvPr id="14" name="Text Placeholder 6">
            <a:extLst>
              <a:ext uri="{FF2B5EF4-FFF2-40B4-BE49-F238E27FC236}">
                <a16:creationId xmlns:a16="http://schemas.microsoft.com/office/drawing/2014/main" id="{FD4D7B7F-47B6-90A3-0C50-BFF900083477}"/>
              </a:ext>
            </a:extLst>
          </p:cNvPr>
          <p:cNvSpPr>
            <a:spLocks noGrp="1"/>
          </p:cNvSpPr>
          <p:nvPr>
            <p:ph type="body" sz="quarter" idx="15" hasCustomPrompt="1"/>
          </p:nvPr>
        </p:nvSpPr>
        <p:spPr>
          <a:xfrm>
            <a:off x="6990865" y="5029928"/>
            <a:ext cx="504653" cy="718427"/>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800" b="0" spc="0" baseline="0">
                <a:solidFill>
                  <a:schemeClr val="accent4"/>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24" name="Picture Placeholder 33">
            <a:extLst>
              <a:ext uri="{FF2B5EF4-FFF2-40B4-BE49-F238E27FC236}">
                <a16:creationId xmlns:a16="http://schemas.microsoft.com/office/drawing/2014/main" id="{C4A8C7FA-CD1F-E69D-BBCB-ECD5238CF66E}"/>
              </a:ext>
            </a:extLst>
          </p:cNvPr>
          <p:cNvSpPr>
            <a:spLocks noGrp="1"/>
          </p:cNvSpPr>
          <p:nvPr>
            <p:ph type="pic" sz="quarter" idx="42"/>
          </p:nvPr>
        </p:nvSpPr>
        <p:spPr>
          <a:xfrm>
            <a:off x="7263754" y="4449228"/>
            <a:ext cx="1175525" cy="1847088"/>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600"/>
            </a:lvl1pPr>
          </a:lstStyle>
          <a:p>
            <a:endParaRPr lang="en-US"/>
          </a:p>
        </p:txBody>
      </p:sp>
      <p:sp>
        <p:nvSpPr>
          <p:cNvPr id="15" name="Text Placeholder 6">
            <a:extLst>
              <a:ext uri="{FF2B5EF4-FFF2-40B4-BE49-F238E27FC236}">
                <a16:creationId xmlns:a16="http://schemas.microsoft.com/office/drawing/2014/main" id="{D8299739-6734-AC50-12FE-A0EDBE695861}"/>
              </a:ext>
            </a:extLst>
          </p:cNvPr>
          <p:cNvSpPr>
            <a:spLocks noGrp="1"/>
          </p:cNvSpPr>
          <p:nvPr>
            <p:ph type="body" sz="quarter" idx="16" hasCustomPrompt="1"/>
          </p:nvPr>
        </p:nvSpPr>
        <p:spPr>
          <a:xfrm>
            <a:off x="8612758" y="5581438"/>
            <a:ext cx="504653" cy="718427"/>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800" b="0" spc="0" baseline="0">
                <a:solidFill>
                  <a:schemeClr val="accent4"/>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25" name="Picture Placeholder 33">
            <a:extLst>
              <a:ext uri="{FF2B5EF4-FFF2-40B4-BE49-F238E27FC236}">
                <a16:creationId xmlns:a16="http://schemas.microsoft.com/office/drawing/2014/main" id="{C961B005-4AAE-A698-EEB7-4D65F5571C5D}"/>
              </a:ext>
            </a:extLst>
          </p:cNvPr>
          <p:cNvSpPr>
            <a:spLocks noGrp="1"/>
          </p:cNvSpPr>
          <p:nvPr>
            <p:ph type="pic" sz="quarter" idx="43"/>
          </p:nvPr>
        </p:nvSpPr>
        <p:spPr>
          <a:xfrm>
            <a:off x="8880908" y="5016242"/>
            <a:ext cx="1175525" cy="1847088"/>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600"/>
            </a:lvl1pPr>
          </a:lstStyle>
          <a:p>
            <a:endParaRPr lang="en-US"/>
          </a:p>
        </p:txBody>
      </p:sp>
      <p:sp>
        <p:nvSpPr>
          <p:cNvPr id="16" name="Text Placeholder 6">
            <a:extLst>
              <a:ext uri="{FF2B5EF4-FFF2-40B4-BE49-F238E27FC236}">
                <a16:creationId xmlns:a16="http://schemas.microsoft.com/office/drawing/2014/main" id="{12B20D24-A521-7B35-F80C-43831172F22C}"/>
              </a:ext>
            </a:extLst>
          </p:cNvPr>
          <p:cNvSpPr>
            <a:spLocks noGrp="1"/>
          </p:cNvSpPr>
          <p:nvPr>
            <p:ph type="body" sz="quarter" idx="17" hasCustomPrompt="1"/>
          </p:nvPr>
        </p:nvSpPr>
        <p:spPr>
          <a:xfrm>
            <a:off x="10240286" y="5020784"/>
            <a:ext cx="504653" cy="718427"/>
          </a:xfrm>
          <a:solidFill>
            <a:schemeClr val="accent6">
              <a:lumMod val="20000"/>
              <a:lumOff val="80000"/>
            </a:schemeClr>
          </a:solidFill>
        </p:spPr>
        <p:txBody>
          <a:bodyPr lIns="0" tIns="0" rIns="0" bIns="0" anchor="ctr">
            <a:noAutofit/>
          </a:bodyPr>
          <a:lstStyle>
            <a:lvl1pPr marL="0" indent="0" algn="ctr">
              <a:lnSpc>
                <a:spcPct val="75000"/>
              </a:lnSpc>
              <a:spcBef>
                <a:spcPts val="0"/>
              </a:spcBef>
              <a:buNone/>
              <a:defRPr sz="2800" b="0" spc="0" baseline="0">
                <a:solidFill>
                  <a:schemeClr val="accent4"/>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33" name="Picture Placeholder 33">
            <a:extLst>
              <a:ext uri="{FF2B5EF4-FFF2-40B4-BE49-F238E27FC236}">
                <a16:creationId xmlns:a16="http://schemas.microsoft.com/office/drawing/2014/main" id="{5FA6CD30-9A88-B77E-FAE4-3CB0483E3D9C}"/>
              </a:ext>
            </a:extLst>
          </p:cNvPr>
          <p:cNvSpPr>
            <a:spLocks noGrp="1"/>
          </p:cNvSpPr>
          <p:nvPr>
            <p:ph type="pic" sz="quarter" idx="44"/>
          </p:nvPr>
        </p:nvSpPr>
        <p:spPr>
          <a:xfrm>
            <a:off x="10524837" y="4449228"/>
            <a:ext cx="1175525" cy="1847088"/>
          </a:xfrm>
          <a:custGeom>
            <a:avLst/>
            <a:gdLst>
              <a:gd name="connsiteX0" fmla="*/ 0 w 1172923"/>
              <a:gd name="connsiteY0" fmla="*/ 0 h 1847088"/>
              <a:gd name="connsiteX1" fmla="*/ 1172923 w 1172923"/>
              <a:gd name="connsiteY1" fmla="*/ 0 h 1847088"/>
              <a:gd name="connsiteX2" fmla="*/ 1172923 w 1172923"/>
              <a:gd name="connsiteY2" fmla="*/ 1847088 h 1847088"/>
              <a:gd name="connsiteX3" fmla="*/ 0 w 1172923"/>
              <a:gd name="connsiteY3" fmla="*/ 1847088 h 1847088"/>
              <a:gd name="connsiteX4" fmla="*/ 0 w 1172923"/>
              <a:gd name="connsiteY4" fmla="*/ 0 h 1847088"/>
              <a:gd name="connsiteX0" fmla="*/ 484 w 1173407"/>
              <a:gd name="connsiteY0" fmla="*/ 0 h 1847088"/>
              <a:gd name="connsiteX1" fmla="*/ 1173407 w 1173407"/>
              <a:gd name="connsiteY1" fmla="*/ 0 h 1847088"/>
              <a:gd name="connsiteX2" fmla="*/ 1173407 w 1173407"/>
              <a:gd name="connsiteY2" fmla="*/ 1847088 h 1847088"/>
              <a:gd name="connsiteX3" fmla="*/ 484 w 1173407"/>
              <a:gd name="connsiteY3" fmla="*/ 1847088 h 1847088"/>
              <a:gd name="connsiteX4" fmla="*/ 0 w 1173407"/>
              <a:gd name="connsiteY4" fmla="*/ 574814 h 1847088"/>
              <a:gd name="connsiteX5" fmla="*/ 484 w 1173407"/>
              <a:gd name="connsiteY5"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50869 w 1223792"/>
              <a:gd name="connsiteY0" fmla="*/ 0 h 1847088"/>
              <a:gd name="connsiteX1" fmla="*/ 1223792 w 1223792"/>
              <a:gd name="connsiteY1" fmla="*/ 0 h 1847088"/>
              <a:gd name="connsiteX2" fmla="*/ 1223792 w 1223792"/>
              <a:gd name="connsiteY2" fmla="*/ 1847088 h 1847088"/>
              <a:gd name="connsiteX3" fmla="*/ 50869 w 1223792"/>
              <a:gd name="connsiteY3" fmla="*/ 1847088 h 1847088"/>
              <a:gd name="connsiteX4" fmla="*/ 286605 w 1223792"/>
              <a:gd name="connsiteY4" fmla="*/ 572909 h 1847088"/>
              <a:gd name="connsiteX5" fmla="*/ 50385 w 1223792"/>
              <a:gd name="connsiteY5" fmla="*/ 574814 h 1847088"/>
              <a:gd name="connsiteX6" fmla="*/ 50869 w 1223792"/>
              <a:gd name="connsiteY6" fmla="*/ 0 h 1847088"/>
              <a:gd name="connsiteX0" fmla="*/ 101701 w 1274624"/>
              <a:gd name="connsiteY0" fmla="*/ 0 h 1847088"/>
              <a:gd name="connsiteX1" fmla="*/ 1274624 w 1274624"/>
              <a:gd name="connsiteY1" fmla="*/ 0 h 1847088"/>
              <a:gd name="connsiteX2" fmla="*/ 1274624 w 1274624"/>
              <a:gd name="connsiteY2" fmla="*/ 1847088 h 1847088"/>
              <a:gd name="connsiteX3" fmla="*/ 101701 w 1274624"/>
              <a:gd name="connsiteY3" fmla="*/ 1847088 h 1847088"/>
              <a:gd name="connsiteX4" fmla="*/ 80262 w 1274624"/>
              <a:gd name="connsiteY4" fmla="*/ 1292999 h 1847088"/>
              <a:gd name="connsiteX5" fmla="*/ 337437 w 1274624"/>
              <a:gd name="connsiteY5" fmla="*/ 572909 h 1847088"/>
              <a:gd name="connsiteX6" fmla="*/ 101217 w 1274624"/>
              <a:gd name="connsiteY6" fmla="*/ 574814 h 1847088"/>
              <a:gd name="connsiteX7" fmla="*/ 101701 w 1274624"/>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7196 w 1264383"/>
              <a:gd name="connsiteY5" fmla="*/ 572909 h 1847088"/>
              <a:gd name="connsiteX6" fmla="*/ 90976 w 1264383"/>
              <a:gd name="connsiteY6" fmla="*/ 574814 h 1847088"/>
              <a:gd name="connsiteX7" fmla="*/ 91460 w 1264383"/>
              <a:gd name="connsiteY7"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91460 w 1264383"/>
              <a:gd name="connsiteY0" fmla="*/ 0 h 1847088"/>
              <a:gd name="connsiteX1" fmla="*/ 1264383 w 1264383"/>
              <a:gd name="connsiteY1" fmla="*/ 0 h 1847088"/>
              <a:gd name="connsiteX2" fmla="*/ 1264383 w 1264383"/>
              <a:gd name="connsiteY2" fmla="*/ 1847088 h 1847088"/>
              <a:gd name="connsiteX3" fmla="*/ 91460 w 1264383"/>
              <a:gd name="connsiteY3" fmla="*/ 1847088 h 1847088"/>
              <a:gd name="connsiteX4" fmla="*/ 70021 w 1264383"/>
              <a:gd name="connsiteY4" fmla="*/ 1292999 h 1847088"/>
              <a:gd name="connsiteX5" fmla="*/ 323386 w 1264383"/>
              <a:gd name="connsiteY5" fmla="*/ 1289189 h 1847088"/>
              <a:gd name="connsiteX6" fmla="*/ 327196 w 1264383"/>
              <a:gd name="connsiteY6" fmla="*/ 572909 h 1847088"/>
              <a:gd name="connsiteX7" fmla="*/ 90976 w 1264383"/>
              <a:gd name="connsiteY7" fmla="*/ 574814 h 1847088"/>
              <a:gd name="connsiteX8" fmla="*/ 91460 w 1264383"/>
              <a:gd name="connsiteY8" fmla="*/ 0 h 1847088"/>
              <a:gd name="connsiteX0" fmla="*/ 21484 w 1194407"/>
              <a:gd name="connsiteY0" fmla="*/ 0 h 1847088"/>
              <a:gd name="connsiteX1" fmla="*/ 1194407 w 1194407"/>
              <a:gd name="connsiteY1" fmla="*/ 0 h 1847088"/>
              <a:gd name="connsiteX2" fmla="*/ 1194407 w 1194407"/>
              <a:gd name="connsiteY2" fmla="*/ 1847088 h 1847088"/>
              <a:gd name="connsiteX3" fmla="*/ 21484 w 1194407"/>
              <a:gd name="connsiteY3" fmla="*/ 1847088 h 1847088"/>
              <a:gd name="connsiteX4" fmla="*/ 45 w 1194407"/>
              <a:gd name="connsiteY4" fmla="*/ 1292999 h 1847088"/>
              <a:gd name="connsiteX5" fmla="*/ 253410 w 1194407"/>
              <a:gd name="connsiteY5" fmla="*/ 1289189 h 1847088"/>
              <a:gd name="connsiteX6" fmla="*/ 257220 w 1194407"/>
              <a:gd name="connsiteY6" fmla="*/ 572909 h 1847088"/>
              <a:gd name="connsiteX7" fmla="*/ 21000 w 1194407"/>
              <a:gd name="connsiteY7" fmla="*/ 574814 h 1847088"/>
              <a:gd name="connsiteX8" fmla="*/ 21484 w 1194407"/>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4528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 name="connsiteX0" fmla="*/ 2602 w 1175525"/>
              <a:gd name="connsiteY0" fmla="*/ 0 h 1847088"/>
              <a:gd name="connsiteX1" fmla="*/ 1175525 w 1175525"/>
              <a:gd name="connsiteY1" fmla="*/ 0 h 1847088"/>
              <a:gd name="connsiteX2" fmla="*/ 1175525 w 1175525"/>
              <a:gd name="connsiteY2" fmla="*/ 1847088 h 1847088"/>
              <a:gd name="connsiteX3" fmla="*/ 2602 w 1175525"/>
              <a:gd name="connsiteY3" fmla="*/ 1847088 h 1847088"/>
              <a:gd name="connsiteX4" fmla="*/ 213 w 1175525"/>
              <a:gd name="connsiteY4" fmla="*/ 1292999 h 1847088"/>
              <a:gd name="connsiteX5" fmla="*/ 236433 w 1175525"/>
              <a:gd name="connsiteY5" fmla="*/ 1289189 h 1847088"/>
              <a:gd name="connsiteX6" fmla="*/ 238338 w 1175525"/>
              <a:gd name="connsiteY6" fmla="*/ 572909 h 1847088"/>
              <a:gd name="connsiteX7" fmla="*/ 2118 w 1175525"/>
              <a:gd name="connsiteY7" fmla="*/ 574814 h 1847088"/>
              <a:gd name="connsiteX8" fmla="*/ 2602 w 1175525"/>
              <a:gd name="connsiteY8"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525" h="1847088">
                <a:moveTo>
                  <a:pt x="2602" y="0"/>
                </a:moveTo>
                <a:lnTo>
                  <a:pt x="1175525" y="0"/>
                </a:lnTo>
                <a:lnTo>
                  <a:pt x="1175525" y="1847088"/>
                </a:lnTo>
                <a:lnTo>
                  <a:pt x="2602" y="1847088"/>
                </a:lnTo>
                <a:cubicBezTo>
                  <a:pt x="3249" y="1657585"/>
                  <a:pt x="-976" y="1575847"/>
                  <a:pt x="213" y="1292999"/>
                </a:cubicBezTo>
                <a:cubicBezTo>
                  <a:pt x="102050" y="1290186"/>
                  <a:pt x="174521" y="1291094"/>
                  <a:pt x="236433" y="1289189"/>
                </a:cubicBezTo>
                <a:cubicBezTo>
                  <a:pt x="239291" y="1026299"/>
                  <a:pt x="237386" y="749757"/>
                  <a:pt x="238338" y="572909"/>
                </a:cubicBezTo>
                <a:cubicBezTo>
                  <a:pt x="116337" y="572318"/>
                  <a:pt x="89667" y="575684"/>
                  <a:pt x="2118" y="574814"/>
                </a:cubicBezTo>
                <a:cubicBezTo>
                  <a:pt x="2279" y="383209"/>
                  <a:pt x="2441" y="191605"/>
                  <a:pt x="2602" y="0"/>
                </a:cubicBezTo>
                <a:close/>
              </a:path>
            </a:pathLst>
          </a:custGeom>
          <a:ln>
            <a:noFill/>
          </a:ln>
        </p:spPr>
        <p:txBody>
          <a:bodyPr anchor="ctr">
            <a:normAutofit/>
          </a:bodyPr>
          <a:lstStyle>
            <a:lvl1pPr marL="0" indent="0" algn="ctr">
              <a:buNone/>
              <a:defRPr sz="1600"/>
            </a:lvl1pPr>
          </a:lstStyle>
          <a:p>
            <a:endParaRPr lang="en-US"/>
          </a:p>
        </p:txBody>
      </p:sp>
      <p:cxnSp>
        <p:nvCxnSpPr>
          <p:cNvPr id="4" name="Straight Connector 3">
            <a:extLst>
              <a:ext uri="{FF2B5EF4-FFF2-40B4-BE49-F238E27FC236}">
                <a16:creationId xmlns:a16="http://schemas.microsoft.com/office/drawing/2014/main" id="{AC36CCF3-BEA1-9532-897E-60B21F9E0C38}"/>
              </a:ext>
              <a:ext uri="{C183D7F6-B498-43B3-948B-1728B52AA6E4}">
                <adec:decorative xmlns:adec="http://schemas.microsoft.com/office/drawing/2017/decorative" val="1"/>
              </a:ext>
            </a:extLst>
          </p:cNvPr>
          <p:cNvCxnSpPr>
            <a:cxnSpLocks/>
          </p:cNvCxnSpPr>
          <p:nvPr userDrawn="1"/>
        </p:nvCxnSpPr>
        <p:spPr>
          <a:xfrm>
            <a:off x="727527" y="2914513"/>
            <a:ext cx="1095486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CAC45EB9-89EB-6947-3E66-7A20AAFF3989}"/>
              </a:ext>
              <a:ext uri="{C183D7F6-B498-43B3-948B-1728B52AA6E4}">
                <adec:decorative xmlns:adec="http://schemas.microsoft.com/office/drawing/2017/decorative" val="1"/>
              </a:ext>
            </a:extLst>
          </p:cNvPr>
          <p:cNvSpPr/>
          <p:nvPr userDrawn="1"/>
        </p:nvSpPr>
        <p:spPr>
          <a:xfrm>
            <a:off x="649776"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C14FCA1-3191-C23A-11F4-1E05F0F06058}"/>
              </a:ext>
              <a:ext uri="{C183D7F6-B498-43B3-948B-1728B52AA6E4}">
                <adec:decorative xmlns:adec="http://schemas.microsoft.com/office/drawing/2017/decorative" val="1"/>
              </a:ext>
            </a:extLst>
          </p:cNvPr>
          <p:cNvSpPr/>
          <p:nvPr userDrawn="1"/>
        </p:nvSpPr>
        <p:spPr>
          <a:xfrm>
            <a:off x="2353127"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5" name="Oval 34">
            <a:extLst>
              <a:ext uri="{FF2B5EF4-FFF2-40B4-BE49-F238E27FC236}">
                <a16:creationId xmlns:a16="http://schemas.microsoft.com/office/drawing/2014/main" id="{632D85A6-CD18-3D44-4ED3-479E8007C700}"/>
              </a:ext>
              <a:ext uri="{C183D7F6-B498-43B3-948B-1728B52AA6E4}">
                <adec:decorative xmlns:adec="http://schemas.microsoft.com/office/drawing/2017/decorative" val="1"/>
              </a:ext>
            </a:extLst>
          </p:cNvPr>
          <p:cNvSpPr/>
          <p:nvPr userDrawn="1"/>
        </p:nvSpPr>
        <p:spPr>
          <a:xfrm>
            <a:off x="3978727"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6" name="Oval 35">
            <a:extLst>
              <a:ext uri="{FF2B5EF4-FFF2-40B4-BE49-F238E27FC236}">
                <a16:creationId xmlns:a16="http://schemas.microsoft.com/office/drawing/2014/main" id="{1BE9538A-7671-5716-2083-4863DE6FC81D}"/>
              </a:ext>
              <a:ext uri="{C183D7F6-B498-43B3-948B-1728B52AA6E4}">
                <adec:decorative xmlns:adec="http://schemas.microsoft.com/office/drawing/2017/decorative" val="1"/>
              </a:ext>
            </a:extLst>
          </p:cNvPr>
          <p:cNvSpPr/>
          <p:nvPr userDrawn="1"/>
        </p:nvSpPr>
        <p:spPr>
          <a:xfrm>
            <a:off x="5603762"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EEF2032-047A-A048-2DAB-A434ACAEB2A3}"/>
              </a:ext>
              <a:ext uri="{C183D7F6-B498-43B3-948B-1728B52AA6E4}">
                <adec:decorative xmlns:adec="http://schemas.microsoft.com/office/drawing/2017/decorative" val="1"/>
              </a:ext>
            </a:extLst>
          </p:cNvPr>
          <p:cNvSpPr/>
          <p:nvPr userDrawn="1"/>
        </p:nvSpPr>
        <p:spPr>
          <a:xfrm>
            <a:off x="7229927"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947350C-96CE-8D5D-6815-4E48490F771E}"/>
              </a:ext>
              <a:ext uri="{C183D7F6-B498-43B3-948B-1728B52AA6E4}">
                <adec:decorative xmlns:adec="http://schemas.microsoft.com/office/drawing/2017/decorative" val="1"/>
              </a:ext>
            </a:extLst>
          </p:cNvPr>
          <p:cNvSpPr/>
          <p:nvPr userDrawn="1"/>
        </p:nvSpPr>
        <p:spPr>
          <a:xfrm>
            <a:off x="8854965"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4CC6803-1FE7-920D-545D-2F48A50C6856}"/>
              </a:ext>
              <a:ext uri="{C183D7F6-B498-43B3-948B-1728B52AA6E4}">
                <adec:decorative xmlns:adec="http://schemas.microsoft.com/office/drawing/2017/decorative" val="1"/>
              </a:ext>
            </a:extLst>
          </p:cNvPr>
          <p:cNvSpPr/>
          <p:nvPr userDrawn="1"/>
        </p:nvSpPr>
        <p:spPr>
          <a:xfrm>
            <a:off x="10481124"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6153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_4">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61974" y="365125"/>
            <a:ext cx="11246567" cy="1017361"/>
          </a:xfrm>
        </p:spPr>
        <p:txBody>
          <a:bodyPr>
            <a:noAutofit/>
          </a:bodyPr>
          <a:lstStyle>
            <a:lvl1pPr algn="l">
              <a:defRPr sz="5000">
                <a:solidFill>
                  <a:schemeClr val="accent4"/>
                </a:solidFill>
              </a:defRPr>
            </a:lvl1pPr>
          </a:lstStyle>
          <a:p>
            <a:r>
              <a:rPr lang="en-US"/>
              <a:t>Add title</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576780" y="2158308"/>
            <a:ext cx="1515902"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2216375" y="2158308"/>
            <a:ext cx="1515902"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3855970" y="2158308"/>
            <a:ext cx="1515902"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5495565" y="2158308"/>
            <a:ext cx="1515902"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7135160" y="2158308"/>
            <a:ext cx="1515902"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8774755" y="2158308"/>
            <a:ext cx="1515902"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10414352" y="2158308"/>
            <a:ext cx="1515902" cy="643408"/>
          </a:xfrm>
        </p:spPr>
        <p:txBody>
          <a:bodyPr>
            <a:noAutofit/>
          </a:bodyPr>
          <a:lstStyle>
            <a:lvl1pPr marL="0" indent="0" algn="l">
              <a:lnSpc>
                <a:spcPct val="90000"/>
              </a:lnSpc>
              <a:spcBef>
                <a:spcPts val="1000"/>
              </a:spcBef>
              <a:buNone/>
              <a:defRPr sz="1000" b="1" cap="all" spc="300" baseline="0">
                <a:solidFill>
                  <a:schemeClr val="accent6">
                    <a:lumMod val="5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576780" y="3282262"/>
            <a:ext cx="1515902" cy="91440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2216375" y="3282262"/>
            <a:ext cx="1515902" cy="91440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8" name="Text Placeholder 6">
            <a:extLst>
              <a:ext uri="{FF2B5EF4-FFF2-40B4-BE49-F238E27FC236}">
                <a16:creationId xmlns:a16="http://schemas.microsoft.com/office/drawing/2014/main" id="{F9F6658C-4BEF-1B93-92E7-AE2570118194}"/>
              </a:ext>
            </a:extLst>
          </p:cNvPr>
          <p:cNvSpPr>
            <a:spLocks noGrp="1"/>
          </p:cNvSpPr>
          <p:nvPr>
            <p:ph type="body" sz="quarter" idx="27" hasCustomPrompt="1"/>
          </p:nvPr>
        </p:nvSpPr>
        <p:spPr>
          <a:xfrm>
            <a:off x="3855970" y="3282262"/>
            <a:ext cx="1515902" cy="91440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5495565" y="3282262"/>
            <a:ext cx="1515902" cy="91440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7135160" y="3282262"/>
            <a:ext cx="1515902" cy="91440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8774755" y="3282262"/>
            <a:ext cx="1515902" cy="91440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10414352" y="3282262"/>
            <a:ext cx="1515902" cy="914400"/>
          </a:xfrm>
        </p:spPr>
        <p:txBody>
          <a:bodyPr>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656949" y="4276725"/>
            <a:ext cx="1516228" cy="2581275"/>
          </a:xfrm>
        </p:spPr>
        <p:txBody>
          <a:bodyPr anchor="ctr">
            <a:normAutofit/>
          </a:bodyPr>
          <a:lstStyle>
            <a:lvl1pPr marL="0" indent="0" algn="ctr">
              <a:buNone/>
              <a:defRPr sz="1600"/>
            </a:lvl1pPr>
          </a:lstStyle>
          <a:p>
            <a:endParaRPr lang="en-US"/>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2242486" y="4819650"/>
            <a:ext cx="1515903" cy="2038350"/>
          </a:xfrm>
        </p:spPr>
        <p:txBody>
          <a:bodyPr anchor="ctr">
            <a:normAutofit/>
          </a:bodyPr>
          <a:lstStyle>
            <a:lvl1pPr marL="0" indent="0" algn="ctr">
              <a:buNone/>
              <a:defRPr sz="1600"/>
            </a:lvl1pPr>
          </a:lstStyle>
          <a:p>
            <a:endParaRPr lang="en-US"/>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3827698" y="4276725"/>
            <a:ext cx="1501022" cy="2581275"/>
          </a:xfrm>
        </p:spPr>
        <p:txBody>
          <a:bodyPr anchor="ctr">
            <a:normAutofit/>
          </a:bodyPr>
          <a:lstStyle>
            <a:lvl1pPr marL="0" indent="0" algn="ctr">
              <a:buNone/>
              <a:defRPr sz="1600"/>
            </a:lvl1pPr>
          </a:lstStyle>
          <a:p>
            <a:endParaRPr lang="en-US"/>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5398029" y="4819650"/>
            <a:ext cx="1500700" cy="2038350"/>
          </a:xfrm>
        </p:spPr>
        <p:txBody>
          <a:bodyPr anchor="ctr">
            <a:normAutofit/>
          </a:bodyPr>
          <a:lstStyle>
            <a:lvl1pPr marL="0" indent="0" algn="ctr">
              <a:buNone/>
              <a:defRPr sz="1600"/>
            </a:lvl1pPr>
          </a:lstStyle>
          <a:p>
            <a:endParaRPr lang="en-US"/>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6968038" y="4276725"/>
            <a:ext cx="1515904" cy="2581275"/>
          </a:xfrm>
        </p:spPr>
        <p:txBody>
          <a:bodyPr anchor="ctr">
            <a:normAutofit/>
          </a:bodyPr>
          <a:lstStyle>
            <a:lvl1pPr marL="0" indent="0" algn="ctr">
              <a:buNone/>
              <a:defRPr sz="1600"/>
            </a:lvl1pPr>
          </a:lstStyle>
          <a:p>
            <a:endParaRPr lang="en-US"/>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8553251" y="4830161"/>
            <a:ext cx="1531401" cy="2027839"/>
          </a:xfrm>
        </p:spPr>
        <p:txBody>
          <a:bodyPr anchor="ctr">
            <a:normAutofit/>
          </a:bodyPr>
          <a:lstStyle>
            <a:lvl1pPr marL="0" indent="0" algn="ctr">
              <a:buNone/>
              <a:defRPr sz="1600"/>
            </a:lvl1pPr>
          </a:lstStyle>
          <a:p>
            <a:endParaRPr lang="en-US"/>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10153958" y="4276725"/>
            <a:ext cx="1515903" cy="2581275"/>
          </a:xfrm>
        </p:spPr>
        <p:txBody>
          <a:bodyPr anchor="ctr">
            <a:normAutofit/>
          </a:bodyPr>
          <a:lstStyle>
            <a:lvl1pPr marL="0" indent="0" algn="ctr">
              <a:buNone/>
              <a:defRPr sz="1600"/>
            </a:lvl1pPr>
          </a:lstStyle>
          <a:p>
            <a:endParaRPr lang="en-US"/>
          </a:p>
        </p:txBody>
      </p:sp>
      <p:cxnSp>
        <p:nvCxnSpPr>
          <p:cNvPr id="3" name="Straight Connector 2">
            <a:extLst>
              <a:ext uri="{FF2B5EF4-FFF2-40B4-BE49-F238E27FC236}">
                <a16:creationId xmlns:a16="http://schemas.microsoft.com/office/drawing/2014/main" id="{CAFE5053-60BB-2761-C015-8271375ECE79}"/>
              </a:ext>
              <a:ext uri="{C183D7F6-B498-43B3-948B-1728B52AA6E4}">
                <adec:decorative xmlns:adec="http://schemas.microsoft.com/office/drawing/2017/decorative" val="1"/>
              </a:ext>
            </a:extLst>
          </p:cNvPr>
          <p:cNvCxnSpPr>
            <a:cxnSpLocks/>
          </p:cNvCxnSpPr>
          <p:nvPr userDrawn="1"/>
        </p:nvCxnSpPr>
        <p:spPr>
          <a:xfrm>
            <a:off x="727527" y="2914513"/>
            <a:ext cx="1095486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848DF79D-5968-B3B0-E251-91F377B6AF27}"/>
              </a:ext>
              <a:ext uri="{C183D7F6-B498-43B3-948B-1728B52AA6E4}">
                <adec:decorative xmlns:adec="http://schemas.microsoft.com/office/drawing/2017/decorative" val="1"/>
              </a:ext>
            </a:extLst>
          </p:cNvPr>
          <p:cNvSpPr/>
          <p:nvPr userDrawn="1"/>
        </p:nvSpPr>
        <p:spPr>
          <a:xfrm>
            <a:off x="649776"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6596F52-E672-3E2F-3A6D-9A145AB707C3}"/>
              </a:ext>
              <a:ext uri="{C183D7F6-B498-43B3-948B-1728B52AA6E4}">
                <adec:decorative xmlns:adec="http://schemas.microsoft.com/office/drawing/2017/decorative" val="1"/>
              </a:ext>
            </a:extLst>
          </p:cNvPr>
          <p:cNvSpPr/>
          <p:nvPr userDrawn="1"/>
        </p:nvSpPr>
        <p:spPr>
          <a:xfrm>
            <a:off x="2353127"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 name="Oval 5">
            <a:extLst>
              <a:ext uri="{FF2B5EF4-FFF2-40B4-BE49-F238E27FC236}">
                <a16:creationId xmlns:a16="http://schemas.microsoft.com/office/drawing/2014/main" id="{507FBAA1-A8BE-79FE-77C8-41965A21EE1C}"/>
              </a:ext>
              <a:ext uri="{C183D7F6-B498-43B3-948B-1728B52AA6E4}">
                <adec:decorative xmlns:adec="http://schemas.microsoft.com/office/drawing/2017/decorative" val="1"/>
              </a:ext>
            </a:extLst>
          </p:cNvPr>
          <p:cNvSpPr/>
          <p:nvPr userDrawn="1"/>
        </p:nvSpPr>
        <p:spPr>
          <a:xfrm>
            <a:off x="3978727"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Oval 6">
            <a:extLst>
              <a:ext uri="{FF2B5EF4-FFF2-40B4-BE49-F238E27FC236}">
                <a16:creationId xmlns:a16="http://schemas.microsoft.com/office/drawing/2014/main" id="{DCE966C6-D5C6-F289-A101-12F9346A3CBA}"/>
              </a:ext>
              <a:ext uri="{C183D7F6-B498-43B3-948B-1728B52AA6E4}">
                <adec:decorative xmlns:adec="http://schemas.microsoft.com/office/drawing/2017/decorative" val="1"/>
              </a:ext>
            </a:extLst>
          </p:cNvPr>
          <p:cNvSpPr/>
          <p:nvPr userDrawn="1"/>
        </p:nvSpPr>
        <p:spPr>
          <a:xfrm>
            <a:off x="5603762"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5F90A22-A0F4-7C70-DB50-E05ADE626CEB}"/>
              </a:ext>
              <a:ext uri="{C183D7F6-B498-43B3-948B-1728B52AA6E4}">
                <adec:decorative xmlns:adec="http://schemas.microsoft.com/office/drawing/2017/decorative" val="1"/>
              </a:ext>
            </a:extLst>
          </p:cNvPr>
          <p:cNvSpPr/>
          <p:nvPr userDrawn="1"/>
        </p:nvSpPr>
        <p:spPr>
          <a:xfrm>
            <a:off x="7229927"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8C40A97-5EF3-1C22-54A1-85F1821010AF}"/>
              </a:ext>
              <a:ext uri="{C183D7F6-B498-43B3-948B-1728B52AA6E4}">
                <adec:decorative xmlns:adec="http://schemas.microsoft.com/office/drawing/2017/decorative" val="1"/>
              </a:ext>
            </a:extLst>
          </p:cNvPr>
          <p:cNvSpPr/>
          <p:nvPr userDrawn="1"/>
        </p:nvSpPr>
        <p:spPr>
          <a:xfrm>
            <a:off x="8854965"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DAD6B51-49A7-A1A1-82D7-083E1E48E3D9}"/>
              </a:ext>
              <a:ext uri="{C183D7F6-B498-43B3-948B-1728B52AA6E4}">
                <adec:decorative xmlns:adec="http://schemas.microsoft.com/office/drawing/2017/decorative" val="1"/>
              </a:ext>
            </a:extLst>
          </p:cNvPr>
          <p:cNvSpPr/>
          <p:nvPr userDrawn="1"/>
        </p:nvSpPr>
        <p:spPr>
          <a:xfrm>
            <a:off x="10481124" y="2839459"/>
            <a:ext cx="161832" cy="1618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0090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meline_5">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61974" y="353837"/>
            <a:ext cx="11063525" cy="940194"/>
          </a:xfrm>
        </p:spPr>
        <p:txBody>
          <a:bodyPr tIns="91440" bIns="0">
            <a:noAutofit/>
          </a:bodyPr>
          <a:lstStyle>
            <a:lvl1pPr algn="l">
              <a:defRPr sz="5000">
                <a:solidFill>
                  <a:schemeClr val="accent2"/>
                </a:solidFill>
              </a:defRPr>
            </a:lvl1pPr>
          </a:lstStyle>
          <a:p>
            <a:r>
              <a:rPr lang="en-US"/>
              <a:t>Add title</a:t>
            </a:r>
          </a:p>
        </p:txBody>
      </p:sp>
      <p:sp>
        <p:nvSpPr>
          <p:cNvPr id="5" name="Text Placeholder 6">
            <a:extLst>
              <a:ext uri="{FF2B5EF4-FFF2-40B4-BE49-F238E27FC236}">
                <a16:creationId xmlns:a16="http://schemas.microsoft.com/office/drawing/2014/main" id="{0B164C47-85FC-75F1-2510-5879B9FC64FF}"/>
              </a:ext>
            </a:extLst>
          </p:cNvPr>
          <p:cNvSpPr>
            <a:spLocks noGrp="1"/>
          </p:cNvSpPr>
          <p:nvPr>
            <p:ph type="body" sz="quarter" idx="10" hasCustomPrompt="1"/>
          </p:nvPr>
        </p:nvSpPr>
        <p:spPr>
          <a:xfrm>
            <a:off x="565202" y="1305319"/>
            <a:ext cx="11063526" cy="441185"/>
          </a:xfrm>
        </p:spPr>
        <p:txBody>
          <a:bodyPr>
            <a:noAutofit/>
          </a:bodyPr>
          <a:lstStyle>
            <a:lvl1pPr marL="0" indent="0" algn="l">
              <a:buNone/>
              <a:defRPr sz="2000" b="0" cap="all" spc="300" baseline="0">
                <a:solidFill>
                  <a:schemeClr val="tx1"/>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SUBTITLE</a:t>
            </a:r>
          </a:p>
        </p:txBody>
      </p:sp>
      <p:sp>
        <p:nvSpPr>
          <p:cNvPr id="17" name="SmartArt Placeholder 16">
            <a:extLst>
              <a:ext uri="{FF2B5EF4-FFF2-40B4-BE49-F238E27FC236}">
                <a16:creationId xmlns:a16="http://schemas.microsoft.com/office/drawing/2014/main" id="{958446B8-0321-E6E0-5252-12AAE6EF3E7F}"/>
              </a:ext>
            </a:extLst>
          </p:cNvPr>
          <p:cNvSpPr>
            <a:spLocks noGrp="1"/>
          </p:cNvSpPr>
          <p:nvPr>
            <p:ph type="dgm" sz="quarter" idx="11"/>
          </p:nvPr>
        </p:nvSpPr>
        <p:spPr>
          <a:xfrm>
            <a:off x="563273" y="1814948"/>
            <a:ext cx="11065455" cy="4532597"/>
          </a:xfrm>
        </p:spPr>
        <p:txBody>
          <a:bodyPr anchor="t"/>
          <a:lstStyle>
            <a:lvl1pPr marL="0" indent="0" algn="ctr">
              <a:buNone/>
              <a:defRPr/>
            </a:lvl1pPr>
          </a:lstStyle>
          <a:p>
            <a:endParaRPr lang="en-US"/>
          </a:p>
        </p:txBody>
      </p:sp>
      <p:sp>
        <p:nvSpPr>
          <p:cNvPr id="19" name="Text Placeholder 6">
            <a:extLst>
              <a:ext uri="{FF2B5EF4-FFF2-40B4-BE49-F238E27FC236}">
                <a16:creationId xmlns:a16="http://schemas.microsoft.com/office/drawing/2014/main" id="{BAA835CE-4A8B-1613-AC20-76D775DB667B}"/>
              </a:ext>
            </a:extLst>
          </p:cNvPr>
          <p:cNvSpPr>
            <a:spLocks noGrp="1"/>
          </p:cNvSpPr>
          <p:nvPr>
            <p:ph type="body" sz="quarter" idx="12" hasCustomPrompt="1"/>
          </p:nvPr>
        </p:nvSpPr>
        <p:spPr>
          <a:xfrm>
            <a:off x="1385112" y="4058211"/>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20" name="Text Placeholder 6">
            <a:extLst>
              <a:ext uri="{FF2B5EF4-FFF2-40B4-BE49-F238E27FC236}">
                <a16:creationId xmlns:a16="http://schemas.microsoft.com/office/drawing/2014/main" id="{06B0B38A-9459-4BB6-0749-21EB25003455}"/>
              </a:ext>
            </a:extLst>
          </p:cNvPr>
          <p:cNvSpPr>
            <a:spLocks noGrp="1"/>
          </p:cNvSpPr>
          <p:nvPr>
            <p:ph type="body" sz="quarter" idx="13" hasCustomPrompt="1"/>
          </p:nvPr>
        </p:nvSpPr>
        <p:spPr>
          <a:xfrm>
            <a:off x="2773673" y="3560920"/>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21" name="Text Placeholder 6">
            <a:extLst>
              <a:ext uri="{FF2B5EF4-FFF2-40B4-BE49-F238E27FC236}">
                <a16:creationId xmlns:a16="http://schemas.microsoft.com/office/drawing/2014/main" id="{1A4119CC-0564-A779-7386-C668A704CDA0}"/>
              </a:ext>
            </a:extLst>
          </p:cNvPr>
          <p:cNvSpPr>
            <a:spLocks noGrp="1"/>
          </p:cNvSpPr>
          <p:nvPr>
            <p:ph type="body" sz="quarter" idx="14" hasCustomPrompt="1"/>
          </p:nvPr>
        </p:nvSpPr>
        <p:spPr>
          <a:xfrm>
            <a:off x="4162234" y="4058211"/>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22" name="Text Placeholder 6">
            <a:extLst>
              <a:ext uri="{FF2B5EF4-FFF2-40B4-BE49-F238E27FC236}">
                <a16:creationId xmlns:a16="http://schemas.microsoft.com/office/drawing/2014/main" id="{1501451E-59DD-FD02-EACB-2DE1F74D7C54}"/>
              </a:ext>
            </a:extLst>
          </p:cNvPr>
          <p:cNvSpPr>
            <a:spLocks noGrp="1"/>
          </p:cNvSpPr>
          <p:nvPr>
            <p:ph type="body" sz="quarter" idx="15" hasCustomPrompt="1"/>
          </p:nvPr>
        </p:nvSpPr>
        <p:spPr>
          <a:xfrm>
            <a:off x="5550795" y="3560920"/>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23" name="Text Placeholder 6">
            <a:extLst>
              <a:ext uri="{FF2B5EF4-FFF2-40B4-BE49-F238E27FC236}">
                <a16:creationId xmlns:a16="http://schemas.microsoft.com/office/drawing/2014/main" id="{0F171DBC-795C-5784-4841-C1B0E3A52D0B}"/>
              </a:ext>
            </a:extLst>
          </p:cNvPr>
          <p:cNvSpPr>
            <a:spLocks noGrp="1"/>
          </p:cNvSpPr>
          <p:nvPr>
            <p:ph type="body" sz="quarter" idx="16" hasCustomPrompt="1"/>
          </p:nvPr>
        </p:nvSpPr>
        <p:spPr>
          <a:xfrm>
            <a:off x="6939356" y="4058211"/>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34" name="Text Placeholder 6">
            <a:extLst>
              <a:ext uri="{FF2B5EF4-FFF2-40B4-BE49-F238E27FC236}">
                <a16:creationId xmlns:a16="http://schemas.microsoft.com/office/drawing/2014/main" id="{6FBB2B25-899A-5757-2974-FB6C2CBB4F86}"/>
              </a:ext>
            </a:extLst>
          </p:cNvPr>
          <p:cNvSpPr>
            <a:spLocks noGrp="1"/>
          </p:cNvSpPr>
          <p:nvPr>
            <p:ph type="body" sz="quarter" idx="17" hasCustomPrompt="1"/>
          </p:nvPr>
        </p:nvSpPr>
        <p:spPr>
          <a:xfrm>
            <a:off x="8327917" y="3560920"/>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35" name="Text Placeholder 6">
            <a:extLst>
              <a:ext uri="{FF2B5EF4-FFF2-40B4-BE49-F238E27FC236}">
                <a16:creationId xmlns:a16="http://schemas.microsoft.com/office/drawing/2014/main" id="{8C2FB7DF-BBB0-A0AD-8232-1C858B8FDAA0}"/>
              </a:ext>
            </a:extLst>
          </p:cNvPr>
          <p:cNvSpPr>
            <a:spLocks noGrp="1"/>
          </p:cNvSpPr>
          <p:nvPr>
            <p:ph type="body" sz="quarter" idx="18" hasCustomPrompt="1"/>
          </p:nvPr>
        </p:nvSpPr>
        <p:spPr>
          <a:xfrm>
            <a:off x="9716478" y="4058211"/>
            <a:ext cx="1097280" cy="548640"/>
          </a:xfrm>
        </p:spPr>
        <p:txBody>
          <a:bodyPr>
            <a:noAutofit/>
          </a:bodyPr>
          <a:lstStyle>
            <a:lvl1pPr marL="0" indent="0" algn="ctr">
              <a:buNone/>
              <a:defRPr sz="2800" b="0" spc="0" baseline="0">
                <a:solidFill>
                  <a:schemeClr val="accent2"/>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cxnSp>
        <p:nvCxnSpPr>
          <p:cNvPr id="3" name="Straight Connector 2">
            <a:extLst>
              <a:ext uri="{FF2B5EF4-FFF2-40B4-BE49-F238E27FC236}">
                <a16:creationId xmlns:a16="http://schemas.microsoft.com/office/drawing/2014/main" id="{F026B881-58FB-7BF2-7AF2-0485AEFED077}"/>
              </a:ext>
              <a:ext uri="{C183D7F6-B498-43B3-948B-1728B52AA6E4}">
                <adec:decorative xmlns:adec="http://schemas.microsoft.com/office/drawing/2017/decorative" val="1"/>
              </a:ext>
            </a:extLst>
          </p:cNvPr>
          <p:cNvCxnSpPr>
            <a:cxnSpLocks/>
          </p:cNvCxnSpPr>
          <p:nvPr userDrawn="1"/>
        </p:nvCxnSpPr>
        <p:spPr>
          <a:xfrm>
            <a:off x="615523" y="1166613"/>
            <a:ext cx="541548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66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meline_6">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61974" y="353837"/>
            <a:ext cx="11063525" cy="940194"/>
          </a:xfrm>
        </p:spPr>
        <p:txBody>
          <a:bodyPr tIns="91440" bIns="0">
            <a:noAutofit/>
          </a:bodyPr>
          <a:lstStyle>
            <a:lvl1pPr algn="l">
              <a:defRPr sz="5000">
                <a:solidFill>
                  <a:schemeClr val="accent5"/>
                </a:solidFill>
              </a:defRPr>
            </a:lvl1pPr>
          </a:lstStyle>
          <a:p>
            <a:r>
              <a:rPr lang="en-US"/>
              <a:t>Add title</a:t>
            </a:r>
          </a:p>
        </p:txBody>
      </p:sp>
      <p:sp>
        <p:nvSpPr>
          <p:cNvPr id="5" name="Text Placeholder 6">
            <a:extLst>
              <a:ext uri="{FF2B5EF4-FFF2-40B4-BE49-F238E27FC236}">
                <a16:creationId xmlns:a16="http://schemas.microsoft.com/office/drawing/2014/main" id="{0B164C47-85FC-75F1-2510-5879B9FC64FF}"/>
              </a:ext>
            </a:extLst>
          </p:cNvPr>
          <p:cNvSpPr>
            <a:spLocks noGrp="1"/>
          </p:cNvSpPr>
          <p:nvPr>
            <p:ph type="body" sz="quarter" idx="10" hasCustomPrompt="1"/>
          </p:nvPr>
        </p:nvSpPr>
        <p:spPr>
          <a:xfrm>
            <a:off x="565202" y="1305320"/>
            <a:ext cx="11063526" cy="405494"/>
          </a:xfrm>
        </p:spPr>
        <p:txBody>
          <a:bodyPr>
            <a:noAutofit/>
          </a:bodyPr>
          <a:lstStyle>
            <a:lvl1pPr marL="0" indent="0" algn="l">
              <a:buNone/>
              <a:defRPr sz="2000" b="0" cap="all" spc="300" baseline="0">
                <a:solidFill>
                  <a:schemeClr val="tx1"/>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SUBTITLE</a:t>
            </a:r>
          </a:p>
        </p:txBody>
      </p:sp>
      <p:sp>
        <p:nvSpPr>
          <p:cNvPr id="17" name="SmartArt Placeholder 16">
            <a:extLst>
              <a:ext uri="{FF2B5EF4-FFF2-40B4-BE49-F238E27FC236}">
                <a16:creationId xmlns:a16="http://schemas.microsoft.com/office/drawing/2014/main" id="{958446B8-0321-E6E0-5252-12AAE6EF3E7F}"/>
              </a:ext>
            </a:extLst>
          </p:cNvPr>
          <p:cNvSpPr>
            <a:spLocks noGrp="1"/>
          </p:cNvSpPr>
          <p:nvPr>
            <p:ph type="dgm" sz="quarter" idx="11"/>
          </p:nvPr>
        </p:nvSpPr>
        <p:spPr>
          <a:xfrm>
            <a:off x="563273" y="1814948"/>
            <a:ext cx="11065455" cy="4532597"/>
          </a:xfrm>
        </p:spPr>
        <p:txBody>
          <a:bodyPr anchor="t"/>
          <a:lstStyle>
            <a:lvl1pPr marL="0" indent="0" algn="ctr">
              <a:buNone/>
              <a:defRPr/>
            </a:lvl1pPr>
          </a:lstStyle>
          <a:p>
            <a:endParaRPr lang="en-US"/>
          </a:p>
        </p:txBody>
      </p:sp>
      <p:cxnSp>
        <p:nvCxnSpPr>
          <p:cNvPr id="3" name="Straight Connector 2">
            <a:extLst>
              <a:ext uri="{FF2B5EF4-FFF2-40B4-BE49-F238E27FC236}">
                <a16:creationId xmlns:a16="http://schemas.microsoft.com/office/drawing/2014/main" id="{F267E601-FCA9-308C-E425-C2A3C595B341}"/>
              </a:ext>
              <a:ext uri="{C183D7F6-B498-43B3-948B-1728B52AA6E4}">
                <adec:decorative xmlns:adec="http://schemas.microsoft.com/office/drawing/2017/decorative" val="1"/>
              </a:ext>
            </a:extLst>
          </p:cNvPr>
          <p:cNvCxnSpPr>
            <a:cxnSpLocks/>
          </p:cNvCxnSpPr>
          <p:nvPr userDrawn="1"/>
        </p:nvCxnSpPr>
        <p:spPr>
          <a:xfrm>
            <a:off x="615523" y="1166613"/>
            <a:ext cx="541548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 Placeholder 6">
            <a:extLst>
              <a:ext uri="{FF2B5EF4-FFF2-40B4-BE49-F238E27FC236}">
                <a16:creationId xmlns:a16="http://schemas.microsoft.com/office/drawing/2014/main" id="{B061C369-6745-77D0-C684-9B08C18484FB}"/>
              </a:ext>
            </a:extLst>
          </p:cNvPr>
          <p:cNvSpPr>
            <a:spLocks noGrp="1"/>
          </p:cNvSpPr>
          <p:nvPr>
            <p:ph type="body" sz="quarter" idx="12" hasCustomPrompt="1"/>
          </p:nvPr>
        </p:nvSpPr>
        <p:spPr>
          <a:xfrm>
            <a:off x="1385112" y="4058211"/>
            <a:ext cx="1097280" cy="548640"/>
          </a:xfrm>
        </p:spPr>
        <p:txBody>
          <a:bodyPr>
            <a:noAutofit/>
          </a:bodyPr>
          <a:lstStyle>
            <a:lvl1pPr marL="0" indent="0" algn="ctr">
              <a:buNone/>
              <a:defRPr sz="28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6" name="Text Placeholder 6">
            <a:extLst>
              <a:ext uri="{FF2B5EF4-FFF2-40B4-BE49-F238E27FC236}">
                <a16:creationId xmlns:a16="http://schemas.microsoft.com/office/drawing/2014/main" id="{49E91393-8611-982C-AEB1-476C8829A843}"/>
              </a:ext>
            </a:extLst>
          </p:cNvPr>
          <p:cNvSpPr>
            <a:spLocks noGrp="1"/>
          </p:cNvSpPr>
          <p:nvPr>
            <p:ph type="body" sz="quarter" idx="13" hasCustomPrompt="1"/>
          </p:nvPr>
        </p:nvSpPr>
        <p:spPr>
          <a:xfrm>
            <a:off x="2773673" y="3560920"/>
            <a:ext cx="1097280" cy="548640"/>
          </a:xfrm>
        </p:spPr>
        <p:txBody>
          <a:bodyPr>
            <a:noAutofit/>
          </a:bodyPr>
          <a:lstStyle>
            <a:lvl1pPr marL="0" indent="0" algn="ctr">
              <a:buNone/>
              <a:defRPr sz="28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7" name="Text Placeholder 6">
            <a:extLst>
              <a:ext uri="{FF2B5EF4-FFF2-40B4-BE49-F238E27FC236}">
                <a16:creationId xmlns:a16="http://schemas.microsoft.com/office/drawing/2014/main" id="{F64E0D27-4921-BBDE-CCB1-7A6999A8580A}"/>
              </a:ext>
            </a:extLst>
          </p:cNvPr>
          <p:cNvSpPr>
            <a:spLocks noGrp="1"/>
          </p:cNvSpPr>
          <p:nvPr>
            <p:ph type="body" sz="quarter" idx="14" hasCustomPrompt="1"/>
          </p:nvPr>
        </p:nvSpPr>
        <p:spPr>
          <a:xfrm>
            <a:off x="4162234" y="4058211"/>
            <a:ext cx="1097280" cy="548640"/>
          </a:xfrm>
        </p:spPr>
        <p:txBody>
          <a:bodyPr>
            <a:noAutofit/>
          </a:bodyPr>
          <a:lstStyle>
            <a:lvl1pPr marL="0" indent="0" algn="ctr">
              <a:buNone/>
              <a:defRPr sz="28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8" name="Text Placeholder 6">
            <a:extLst>
              <a:ext uri="{FF2B5EF4-FFF2-40B4-BE49-F238E27FC236}">
                <a16:creationId xmlns:a16="http://schemas.microsoft.com/office/drawing/2014/main" id="{B3BEAC01-785E-E371-7551-92AE1EB5E26A}"/>
              </a:ext>
            </a:extLst>
          </p:cNvPr>
          <p:cNvSpPr>
            <a:spLocks noGrp="1"/>
          </p:cNvSpPr>
          <p:nvPr>
            <p:ph type="body" sz="quarter" idx="15" hasCustomPrompt="1"/>
          </p:nvPr>
        </p:nvSpPr>
        <p:spPr>
          <a:xfrm>
            <a:off x="5550795" y="3560920"/>
            <a:ext cx="1097280" cy="548640"/>
          </a:xfrm>
        </p:spPr>
        <p:txBody>
          <a:bodyPr>
            <a:noAutofit/>
          </a:bodyPr>
          <a:lstStyle>
            <a:lvl1pPr marL="0" indent="0" algn="ctr">
              <a:buNone/>
              <a:defRPr sz="28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9" name="Text Placeholder 6">
            <a:extLst>
              <a:ext uri="{FF2B5EF4-FFF2-40B4-BE49-F238E27FC236}">
                <a16:creationId xmlns:a16="http://schemas.microsoft.com/office/drawing/2014/main" id="{A0B8F9EA-19F4-52B1-5E47-C836908F696D}"/>
              </a:ext>
            </a:extLst>
          </p:cNvPr>
          <p:cNvSpPr>
            <a:spLocks noGrp="1"/>
          </p:cNvSpPr>
          <p:nvPr>
            <p:ph type="body" sz="quarter" idx="16" hasCustomPrompt="1"/>
          </p:nvPr>
        </p:nvSpPr>
        <p:spPr>
          <a:xfrm>
            <a:off x="6939356" y="4058211"/>
            <a:ext cx="1097280" cy="548640"/>
          </a:xfrm>
        </p:spPr>
        <p:txBody>
          <a:bodyPr>
            <a:noAutofit/>
          </a:bodyPr>
          <a:lstStyle>
            <a:lvl1pPr marL="0" indent="0" algn="ctr">
              <a:buNone/>
              <a:defRPr sz="28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10" name="Text Placeholder 6">
            <a:extLst>
              <a:ext uri="{FF2B5EF4-FFF2-40B4-BE49-F238E27FC236}">
                <a16:creationId xmlns:a16="http://schemas.microsoft.com/office/drawing/2014/main" id="{42C03E2B-32BD-3A05-9A17-1C3290E2CBFB}"/>
              </a:ext>
            </a:extLst>
          </p:cNvPr>
          <p:cNvSpPr>
            <a:spLocks noGrp="1"/>
          </p:cNvSpPr>
          <p:nvPr>
            <p:ph type="body" sz="quarter" idx="17" hasCustomPrompt="1"/>
          </p:nvPr>
        </p:nvSpPr>
        <p:spPr>
          <a:xfrm>
            <a:off x="8327917" y="3560920"/>
            <a:ext cx="1097280" cy="548640"/>
          </a:xfrm>
        </p:spPr>
        <p:txBody>
          <a:bodyPr>
            <a:noAutofit/>
          </a:bodyPr>
          <a:lstStyle>
            <a:lvl1pPr marL="0" indent="0" algn="ctr">
              <a:buNone/>
              <a:defRPr sz="28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11" name="Text Placeholder 6">
            <a:extLst>
              <a:ext uri="{FF2B5EF4-FFF2-40B4-BE49-F238E27FC236}">
                <a16:creationId xmlns:a16="http://schemas.microsoft.com/office/drawing/2014/main" id="{33A29B32-BF52-8A2E-27D7-E8A513B0E6A3}"/>
              </a:ext>
            </a:extLst>
          </p:cNvPr>
          <p:cNvSpPr>
            <a:spLocks noGrp="1"/>
          </p:cNvSpPr>
          <p:nvPr>
            <p:ph type="body" sz="quarter" idx="18" hasCustomPrompt="1"/>
          </p:nvPr>
        </p:nvSpPr>
        <p:spPr>
          <a:xfrm>
            <a:off x="9716478" y="4058211"/>
            <a:ext cx="1097280" cy="548640"/>
          </a:xfrm>
        </p:spPr>
        <p:txBody>
          <a:bodyPr>
            <a:noAutofit/>
          </a:bodyPr>
          <a:lstStyle>
            <a:lvl1pPr marL="0" indent="0" algn="ctr">
              <a:buNone/>
              <a:defRPr sz="2800" b="0" spc="0" baseline="0">
                <a:solidFill>
                  <a:schemeClr val="accent5"/>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Tree>
    <p:extLst>
      <p:ext uri="{BB962C8B-B14F-4D97-AF65-F5344CB8AC3E}">
        <p14:creationId xmlns:p14="http://schemas.microsoft.com/office/powerpoint/2010/main" val="21155378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meline_7">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61974" y="365126"/>
            <a:ext cx="11074059" cy="930958"/>
          </a:xfrm>
        </p:spPr>
        <p:txBody>
          <a:bodyPr tIns="91440" bIns="0">
            <a:noAutofit/>
          </a:bodyPr>
          <a:lstStyle>
            <a:lvl1pPr algn="l">
              <a:defRPr sz="5000">
                <a:solidFill>
                  <a:schemeClr val="tx1"/>
                </a:solidFill>
              </a:defRPr>
            </a:lvl1pPr>
          </a:lstStyle>
          <a:p>
            <a:r>
              <a:rPr lang="en-US"/>
              <a:t>Add title</a:t>
            </a:r>
          </a:p>
        </p:txBody>
      </p:sp>
      <p:sp>
        <p:nvSpPr>
          <p:cNvPr id="7" name="Text Placeholder 6">
            <a:extLst>
              <a:ext uri="{FF2B5EF4-FFF2-40B4-BE49-F238E27FC236}">
                <a16:creationId xmlns:a16="http://schemas.microsoft.com/office/drawing/2014/main" id="{3FC7E382-139D-81C9-213E-ABB543805117}"/>
              </a:ext>
            </a:extLst>
          </p:cNvPr>
          <p:cNvSpPr>
            <a:spLocks noGrp="1"/>
          </p:cNvSpPr>
          <p:nvPr>
            <p:ph type="body" sz="quarter" idx="10" hasCustomPrompt="1"/>
          </p:nvPr>
        </p:nvSpPr>
        <p:spPr>
          <a:xfrm>
            <a:off x="565798" y="1305915"/>
            <a:ext cx="11074059" cy="574675"/>
          </a:xfrm>
        </p:spPr>
        <p:txBody>
          <a:bodyPr>
            <a:noAutofit/>
          </a:bodyPr>
          <a:lstStyle>
            <a:lvl1pPr marL="0" indent="0" algn="l">
              <a:buNone/>
              <a:defRPr sz="2000" b="0" spc="300" baseline="0">
                <a:solidFill>
                  <a:schemeClr val="accent6">
                    <a:lumMod val="75000"/>
                  </a:schemeClr>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SUBTITLE</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437252" y="2153345"/>
            <a:ext cx="1323181" cy="321763"/>
          </a:xfrm>
        </p:spPr>
        <p:txBody>
          <a:bodyPr lIns="0" tIns="45720" rIns="0" bIns="45720">
            <a:noAutofit/>
          </a:bodyPr>
          <a:lstStyle>
            <a:lvl1pPr marL="0" indent="0" algn="l">
              <a:lnSpc>
                <a:spcPct val="100000"/>
              </a:lnSpc>
              <a:spcBef>
                <a:spcPts val="0"/>
              </a:spcBef>
              <a:buNone/>
              <a:defRPr sz="1100" b="1"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5" name="Text Placeholder 6">
            <a:extLst>
              <a:ext uri="{FF2B5EF4-FFF2-40B4-BE49-F238E27FC236}">
                <a16:creationId xmlns:a16="http://schemas.microsoft.com/office/drawing/2014/main" id="{96728F4B-59D8-7CC6-8102-2E1B5BF897C1}"/>
              </a:ext>
            </a:extLst>
          </p:cNvPr>
          <p:cNvSpPr>
            <a:spLocks noGrp="1"/>
          </p:cNvSpPr>
          <p:nvPr>
            <p:ph type="body" sz="quarter" idx="12" hasCustomPrompt="1"/>
          </p:nvPr>
        </p:nvSpPr>
        <p:spPr>
          <a:xfrm>
            <a:off x="662192" y="2514017"/>
            <a:ext cx="1324810" cy="413232"/>
          </a:xfrm>
        </p:spPr>
        <p:txBody>
          <a:bodyPr tIns="0" bIns="0">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668876" y="2965408"/>
            <a:ext cx="1323181" cy="1228621"/>
          </a:xfrm>
        </p:spPr>
        <p:txBody>
          <a:bodyPr tIns="0" bIns="0">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2039056" y="2690610"/>
            <a:ext cx="1323181" cy="321763"/>
          </a:xfrm>
        </p:spPr>
        <p:txBody>
          <a:bodyPr lIns="0" tIns="0" rIns="0" bIns="0">
            <a:noAutofit/>
          </a:bodyPr>
          <a:lstStyle>
            <a:lvl1pPr marL="0" indent="0" algn="l">
              <a:lnSpc>
                <a:spcPct val="100000"/>
              </a:lnSpc>
              <a:spcBef>
                <a:spcPts val="0"/>
              </a:spcBef>
              <a:buNone/>
              <a:defRPr sz="1100" b="1"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6" name="Text Placeholder 6">
            <a:extLst>
              <a:ext uri="{FF2B5EF4-FFF2-40B4-BE49-F238E27FC236}">
                <a16:creationId xmlns:a16="http://schemas.microsoft.com/office/drawing/2014/main" id="{92E4720E-DB85-E5B3-FDB7-54B5A9F85A9C}"/>
              </a:ext>
            </a:extLst>
          </p:cNvPr>
          <p:cNvSpPr>
            <a:spLocks noGrp="1"/>
          </p:cNvSpPr>
          <p:nvPr>
            <p:ph type="body" sz="quarter" idx="13" hasCustomPrompt="1"/>
          </p:nvPr>
        </p:nvSpPr>
        <p:spPr>
          <a:xfrm>
            <a:off x="2259199" y="3060957"/>
            <a:ext cx="1324810" cy="413232"/>
          </a:xfrm>
        </p:spPr>
        <p:txBody>
          <a:bodyPr tIns="0" bIns="0">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2260474" y="3520359"/>
            <a:ext cx="1323181" cy="1228621"/>
          </a:xfrm>
        </p:spPr>
        <p:txBody>
          <a:bodyPr tIns="0" bIns="0">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3627577" y="2153345"/>
            <a:ext cx="1323181" cy="321763"/>
          </a:xfrm>
        </p:spPr>
        <p:txBody>
          <a:bodyPr lIns="0" tIns="45720" rIns="0" bIns="45720">
            <a:noAutofit/>
          </a:bodyPr>
          <a:lstStyle>
            <a:lvl1pPr marL="0" indent="0" algn="l">
              <a:lnSpc>
                <a:spcPct val="100000"/>
              </a:lnSpc>
              <a:spcBef>
                <a:spcPts val="0"/>
              </a:spcBef>
              <a:buNone/>
              <a:defRPr sz="1100" b="1"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9" name="Text Placeholder 6">
            <a:extLst>
              <a:ext uri="{FF2B5EF4-FFF2-40B4-BE49-F238E27FC236}">
                <a16:creationId xmlns:a16="http://schemas.microsoft.com/office/drawing/2014/main" id="{1734CCD4-2850-24BB-8485-011F2EDCFD97}"/>
              </a:ext>
            </a:extLst>
          </p:cNvPr>
          <p:cNvSpPr>
            <a:spLocks noGrp="1"/>
          </p:cNvSpPr>
          <p:nvPr>
            <p:ph type="body" sz="quarter" idx="14" hasCustomPrompt="1"/>
          </p:nvPr>
        </p:nvSpPr>
        <p:spPr>
          <a:xfrm>
            <a:off x="3817566" y="2514017"/>
            <a:ext cx="1324810" cy="413232"/>
          </a:xfrm>
        </p:spPr>
        <p:txBody>
          <a:bodyPr tIns="0" bIns="0">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41" name="Text Placeholder 6">
            <a:extLst>
              <a:ext uri="{FF2B5EF4-FFF2-40B4-BE49-F238E27FC236}">
                <a16:creationId xmlns:a16="http://schemas.microsoft.com/office/drawing/2014/main" id="{D1A1881B-011B-36DA-64F4-B3F2F7C1D767}"/>
              </a:ext>
            </a:extLst>
          </p:cNvPr>
          <p:cNvSpPr>
            <a:spLocks noGrp="1"/>
          </p:cNvSpPr>
          <p:nvPr>
            <p:ph type="body" sz="quarter" idx="40" hasCustomPrompt="1"/>
          </p:nvPr>
        </p:nvSpPr>
        <p:spPr>
          <a:xfrm>
            <a:off x="3820165" y="2965408"/>
            <a:ext cx="1323181" cy="1228621"/>
          </a:xfrm>
        </p:spPr>
        <p:txBody>
          <a:bodyPr tIns="0" bIns="0">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5214296" y="2690610"/>
            <a:ext cx="1323181" cy="321763"/>
          </a:xfrm>
        </p:spPr>
        <p:txBody>
          <a:bodyPr lIns="0" tIns="0" rIns="0" bIns="0">
            <a:noAutofit/>
          </a:bodyPr>
          <a:lstStyle>
            <a:lvl1pPr marL="0" indent="0" algn="l">
              <a:lnSpc>
                <a:spcPct val="100000"/>
              </a:lnSpc>
              <a:spcBef>
                <a:spcPts val="0"/>
              </a:spcBef>
              <a:buNone/>
              <a:defRPr sz="1100" b="1"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10" name="Text Placeholder 6">
            <a:extLst>
              <a:ext uri="{FF2B5EF4-FFF2-40B4-BE49-F238E27FC236}">
                <a16:creationId xmlns:a16="http://schemas.microsoft.com/office/drawing/2014/main" id="{54E84F0B-A751-F80C-B00D-C43C2164D6C6}"/>
              </a:ext>
            </a:extLst>
          </p:cNvPr>
          <p:cNvSpPr>
            <a:spLocks noGrp="1"/>
          </p:cNvSpPr>
          <p:nvPr>
            <p:ph type="body" sz="quarter" idx="15" hasCustomPrompt="1"/>
          </p:nvPr>
        </p:nvSpPr>
        <p:spPr>
          <a:xfrm>
            <a:off x="5405429" y="3060957"/>
            <a:ext cx="1324810" cy="413232"/>
          </a:xfrm>
        </p:spPr>
        <p:txBody>
          <a:bodyPr tIns="0" bIns="0">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5400612" y="3520359"/>
            <a:ext cx="1323181" cy="1228621"/>
          </a:xfrm>
        </p:spPr>
        <p:txBody>
          <a:bodyPr tIns="0" bIns="0">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6778153" y="2153345"/>
            <a:ext cx="1323181" cy="321763"/>
          </a:xfrm>
        </p:spPr>
        <p:txBody>
          <a:bodyPr lIns="0" tIns="45720" rIns="0" bIns="45720">
            <a:noAutofit/>
          </a:bodyPr>
          <a:lstStyle>
            <a:lvl1pPr marL="0" indent="0" algn="l">
              <a:lnSpc>
                <a:spcPct val="100000"/>
              </a:lnSpc>
              <a:spcBef>
                <a:spcPts val="0"/>
              </a:spcBef>
              <a:buNone/>
              <a:defRPr sz="1100" b="1"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4" name="Text Placeholder 6">
            <a:extLst>
              <a:ext uri="{FF2B5EF4-FFF2-40B4-BE49-F238E27FC236}">
                <a16:creationId xmlns:a16="http://schemas.microsoft.com/office/drawing/2014/main" id="{1A503A90-CF78-F91B-E515-E88D93680444}"/>
              </a:ext>
            </a:extLst>
          </p:cNvPr>
          <p:cNvSpPr>
            <a:spLocks noGrp="1"/>
          </p:cNvSpPr>
          <p:nvPr>
            <p:ph type="body" sz="quarter" idx="16" hasCustomPrompt="1"/>
          </p:nvPr>
        </p:nvSpPr>
        <p:spPr>
          <a:xfrm>
            <a:off x="6982003" y="2514017"/>
            <a:ext cx="1324810" cy="413232"/>
          </a:xfrm>
        </p:spPr>
        <p:txBody>
          <a:bodyPr tIns="0" bIns="0">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6980660" y="2965408"/>
            <a:ext cx="1323181" cy="1228621"/>
          </a:xfrm>
        </p:spPr>
        <p:txBody>
          <a:bodyPr tIns="0" bIns="0">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8395439" y="2690610"/>
            <a:ext cx="1323181" cy="321763"/>
          </a:xfrm>
        </p:spPr>
        <p:txBody>
          <a:bodyPr lIns="0" tIns="0" rIns="0" bIns="0">
            <a:noAutofit/>
          </a:bodyPr>
          <a:lstStyle>
            <a:lvl1pPr marL="0" indent="0" algn="l">
              <a:lnSpc>
                <a:spcPct val="100000"/>
              </a:lnSpc>
              <a:spcBef>
                <a:spcPts val="0"/>
              </a:spcBef>
              <a:buNone/>
              <a:defRPr sz="1100" b="1"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5" name="Text Placeholder 6">
            <a:extLst>
              <a:ext uri="{FF2B5EF4-FFF2-40B4-BE49-F238E27FC236}">
                <a16:creationId xmlns:a16="http://schemas.microsoft.com/office/drawing/2014/main" id="{53C813F7-07BE-35D3-2A83-AB6D13144D5E}"/>
              </a:ext>
            </a:extLst>
          </p:cNvPr>
          <p:cNvSpPr>
            <a:spLocks noGrp="1"/>
          </p:cNvSpPr>
          <p:nvPr>
            <p:ph type="body" sz="quarter" idx="17" hasCustomPrompt="1"/>
          </p:nvPr>
        </p:nvSpPr>
        <p:spPr>
          <a:xfrm>
            <a:off x="8569866" y="3060957"/>
            <a:ext cx="1324810" cy="413232"/>
          </a:xfrm>
        </p:spPr>
        <p:txBody>
          <a:bodyPr tIns="0" bIns="0">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8570245" y="3520359"/>
            <a:ext cx="1323181" cy="1228621"/>
          </a:xfrm>
        </p:spPr>
        <p:txBody>
          <a:bodyPr tIns="0" bIns="0">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9975783" y="2153345"/>
            <a:ext cx="1323181" cy="321763"/>
          </a:xfrm>
        </p:spPr>
        <p:txBody>
          <a:bodyPr lIns="0" tIns="45720" rIns="0" bIns="45720">
            <a:noAutofit/>
          </a:bodyPr>
          <a:lstStyle>
            <a:lvl1pPr marL="0" indent="0" algn="l">
              <a:lnSpc>
                <a:spcPct val="100000"/>
              </a:lnSpc>
              <a:spcBef>
                <a:spcPts val="0"/>
              </a:spcBef>
              <a:buNone/>
              <a:defRPr sz="1100" b="1"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33" name="Text Placeholder 6">
            <a:extLst>
              <a:ext uri="{FF2B5EF4-FFF2-40B4-BE49-F238E27FC236}">
                <a16:creationId xmlns:a16="http://schemas.microsoft.com/office/drawing/2014/main" id="{C01D0309-AC2A-E9E8-8197-2F8F7D9424A8}"/>
              </a:ext>
            </a:extLst>
          </p:cNvPr>
          <p:cNvSpPr>
            <a:spLocks noGrp="1"/>
          </p:cNvSpPr>
          <p:nvPr>
            <p:ph type="body" sz="quarter" idx="39" hasCustomPrompt="1"/>
          </p:nvPr>
        </p:nvSpPr>
        <p:spPr>
          <a:xfrm>
            <a:off x="10157729" y="2514017"/>
            <a:ext cx="1324810" cy="413232"/>
          </a:xfrm>
        </p:spPr>
        <p:txBody>
          <a:bodyPr tIns="0" bIns="0">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10159530" y="2965408"/>
            <a:ext cx="1323181" cy="1228621"/>
          </a:xfrm>
        </p:spPr>
        <p:txBody>
          <a:bodyPr tIns="0" bIns="0">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562465" y="4303706"/>
            <a:ext cx="1581295" cy="2555204"/>
          </a:xfrm>
        </p:spPr>
        <p:txBody>
          <a:bodyPr anchor="ctr">
            <a:normAutofit/>
          </a:bodyPr>
          <a:lstStyle>
            <a:lvl1pPr marL="0" indent="0" algn="ctr">
              <a:buNone/>
              <a:defRPr sz="1600"/>
            </a:lvl1pPr>
          </a:lstStyle>
          <a:p>
            <a:endParaRPr lang="en-US"/>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2170513" y="4835424"/>
            <a:ext cx="1512487" cy="2023486"/>
          </a:xfrm>
        </p:spPr>
        <p:txBody>
          <a:bodyPr anchor="ctr">
            <a:normAutofit/>
          </a:bodyPr>
          <a:lstStyle>
            <a:lvl1pPr marL="0" indent="0" algn="ctr">
              <a:buNone/>
              <a:defRPr sz="1600"/>
            </a:lvl1pPr>
          </a:lstStyle>
          <a:p>
            <a:endParaRPr lang="en-US"/>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3704052" y="4303706"/>
            <a:ext cx="1555734" cy="2555204"/>
          </a:xfrm>
        </p:spPr>
        <p:txBody>
          <a:bodyPr anchor="ctr">
            <a:normAutofit/>
          </a:bodyPr>
          <a:lstStyle>
            <a:lvl1pPr marL="0" indent="0" algn="ctr">
              <a:buNone/>
              <a:defRPr sz="1600"/>
            </a:lvl1pPr>
          </a:lstStyle>
          <a:p>
            <a:endParaRPr lang="en-US"/>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5281357" y="4835424"/>
            <a:ext cx="1602043" cy="2023486"/>
          </a:xfrm>
        </p:spPr>
        <p:txBody>
          <a:bodyPr anchor="ctr">
            <a:normAutofit/>
          </a:bodyPr>
          <a:lstStyle>
            <a:lvl1pPr marL="0" indent="0" algn="ctr">
              <a:buNone/>
              <a:defRPr sz="1600"/>
            </a:lvl1pPr>
          </a:lstStyle>
          <a:p>
            <a:endParaRPr lang="en-US"/>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6903550" y="4303706"/>
            <a:ext cx="1542438" cy="2555204"/>
          </a:xfrm>
        </p:spPr>
        <p:txBody>
          <a:bodyPr anchor="ctr">
            <a:normAutofit/>
          </a:bodyPr>
          <a:lstStyle>
            <a:lvl1pPr marL="0" indent="0" algn="ctr">
              <a:buNone/>
              <a:defRPr sz="1600"/>
            </a:lvl1pPr>
          </a:lstStyle>
          <a:p>
            <a:endParaRPr lang="en-US"/>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8473156" y="4845859"/>
            <a:ext cx="1570004" cy="2013051"/>
          </a:xfrm>
        </p:spPr>
        <p:txBody>
          <a:bodyPr anchor="ctr">
            <a:normAutofit/>
          </a:bodyPr>
          <a:lstStyle>
            <a:lvl1pPr marL="0" indent="0" algn="ctr">
              <a:buNone/>
              <a:defRPr sz="1600"/>
            </a:lvl1pPr>
          </a:lstStyle>
          <a:p>
            <a:endParaRPr lang="en-US"/>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10063281" y="4303706"/>
            <a:ext cx="1552723" cy="2555204"/>
          </a:xfrm>
        </p:spPr>
        <p:txBody>
          <a:bodyPr anchor="ctr">
            <a:normAutofit/>
          </a:bodyPr>
          <a:lstStyle>
            <a:lvl1pPr marL="0" indent="0" algn="ctr">
              <a:buNone/>
              <a:defRPr sz="1600"/>
            </a:lvl1pPr>
          </a:lstStyle>
          <a:p>
            <a:endParaRPr lang="en-US"/>
          </a:p>
        </p:txBody>
      </p:sp>
      <p:sp>
        <p:nvSpPr>
          <p:cNvPr id="3" name="Oval 2">
            <a:extLst>
              <a:ext uri="{FF2B5EF4-FFF2-40B4-BE49-F238E27FC236}">
                <a16:creationId xmlns:a16="http://schemas.microsoft.com/office/drawing/2014/main" id="{17EFE29E-7594-1AE0-D51B-4C492DB85493}"/>
              </a:ext>
              <a:ext uri="{C183D7F6-B498-43B3-948B-1728B52AA6E4}">
                <adec:decorative xmlns:adec="http://schemas.microsoft.com/office/drawing/2017/decorative" val="1"/>
              </a:ext>
            </a:extLst>
          </p:cNvPr>
          <p:cNvSpPr/>
          <p:nvPr userDrawn="1"/>
        </p:nvSpPr>
        <p:spPr>
          <a:xfrm>
            <a:off x="474637" y="2671953"/>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BB35614-3EBB-AEBD-034D-AB862ADC08F9}"/>
              </a:ext>
              <a:ext uri="{C183D7F6-B498-43B3-948B-1728B52AA6E4}">
                <adec:decorative xmlns:adec="http://schemas.microsoft.com/office/drawing/2017/decorative" val="1"/>
              </a:ext>
            </a:extLst>
          </p:cNvPr>
          <p:cNvSpPr/>
          <p:nvPr userDrawn="1"/>
        </p:nvSpPr>
        <p:spPr>
          <a:xfrm>
            <a:off x="2082503" y="3206132"/>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8189122-076F-188C-CD9F-9C7D5EAFB602}"/>
              </a:ext>
              <a:ext uri="{C183D7F6-B498-43B3-948B-1728B52AA6E4}">
                <adec:decorative xmlns:adec="http://schemas.microsoft.com/office/drawing/2017/decorative" val="1"/>
              </a:ext>
            </a:extLst>
          </p:cNvPr>
          <p:cNvSpPr/>
          <p:nvPr userDrawn="1"/>
        </p:nvSpPr>
        <p:spPr>
          <a:xfrm>
            <a:off x="9970792" y="2671953"/>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225BB7-C41D-C59A-7061-B8E3A2CC9807}"/>
              </a:ext>
              <a:ext uri="{C183D7F6-B498-43B3-948B-1728B52AA6E4}">
                <adec:decorative xmlns:adec="http://schemas.microsoft.com/office/drawing/2017/decorative" val="1"/>
              </a:ext>
            </a:extLst>
          </p:cNvPr>
          <p:cNvSpPr/>
          <p:nvPr userDrawn="1"/>
        </p:nvSpPr>
        <p:spPr>
          <a:xfrm>
            <a:off x="8381976" y="3206132"/>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543370D-EAEF-BCB0-7736-4E8FDFAB0694}"/>
              </a:ext>
              <a:ext uri="{C183D7F6-B498-43B3-948B-1728B52AA6E4}">
                <adec:decorative xmlns:adec="http://schemas.microsoft.com/office/drawing/2017/decorative" val="1"/>
              </a:ext>
            </a:extLst>
          </p:cNvPr>
          <p:cNvSpPr/>
          <p:nvPr userDrawn="1"/>
        </p:nvSpPr>
        <p:spPr>
          <a:xfrm>
            <a:off x="6813571" y="2671953"/>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0B04EAE-4AC8-C01B-D634-ADA7A6A91B04}"/>
              </a:ext>
              <a:ext uri="{C183D7F6-B498-43B3-948B-1728B52AA6E4}">
                <adec:decorative xmlns:adec="http://schemas.microsoft.com/office/drawing/2017/decorative" val="1"/>
              </a:ext>
            </a:extLst>
          </p:cNvPr>
          <p:cNvSpPr/>
          <p:nvPr userDrawn="1"/>
        </p:nvSpPr>
        <p:spPr>
          <a:xfrm>
            <a:off x="5194513" y="3206132"/>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57A53E-7AA5-B1FF-B060-9CA14C228604}"/>
              </a:ext>
              <a:ext uri="{C183D7F6-B498-43B3-948B-1728B52AA6E4}">
                <adec:decorative xmlns:adec="http://schemas.microsoft.com/office/drawing/2017/decorative" val="1"/>
              </a:ext>
            </a:extLst>
          </p:cNvPr>
          <p:cNvSpPr/>
          <p:nvPr userDrawn="1"/>
        </p:nvSpPr>
        <p:spPr>
          <a:xfrm>
            <a:off x="3633832" y="2671953"/>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45D603C-8AD4-17DE-74E1-384B9A905FB1}"/>
              </a:ext>
              <a:ext uri="{C183D7F6-B498-43B3-948B-1728B52AA6E4}">
                <adec:decorative xmlns:adec="http://schemas.microsoft.com/office/drawing/2017/decorative" val="1"/>
              </a:ext>
            </a:extLst>
          </p:cNvPr>
          <p:cNvCxnSpPr>
            <a:cxnSpLocks/>
          </p:cNvCxnSpPr>
          <p:nvPr userDrawn="1"/>
        </p:nvCxnSpPr>
        <p:spPr>
          <a:xfrm>
            <a:off x="547031" y="2905707"/>
            <a:ext cx="0" cy="396317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51653B8-91EB-B821-4E71-F2A7FFF79C1E}"/>
              </a:ext>
              <a:ext uri="{C183D7F6-B498-43B3-948B-1728B52AA6E4}">
                <adec:decorative xmlns:adec="http://schemas.microsoft.com/office/drawing/2017/decorative" val="1"/>
              </a:ext>
            </a:extLst>
          </p:cNvPr>
          <p:cNvCxnSpPr>
            <a:cxnSpLocks/>
          </p:cNvCxnSpPr>
          <p:nvPr userDrawn="1"/>
        </p:nvCxnSpPr>
        <p:spPr>
          <a:xfrm>
            <a:off x="2154896" y="3439886"/>
            <a:ext cx="0" cy="3429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C307F0-BD88-AACC-224B-CD59DFB09D67}"/>
              </a:ext>
              <a:ext uri="{C183D7F6-B498-43B3-948B-1728B52AA6E4}">
                <adec:decorative xmlns:adec="http://schemas.microsoft.com/office/drawing/2017/decorative" val="1"/>
              </a:ext>
            </a:extLst>
          </p:cNvPr>
          <p:cNvCxnSpPr>
            <a:cxnSpLocks/>
          </p:cNvCxnSpPr>
          <p:nvPr userDrawn="1"/>
        </p:nvCxnSpPr>
        <p:spPr>
          <a:xfrm>
            <a:off x="10043186" y="2905707"/>
            <a:ext cx="4829" cy="396317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95E6FB8-C882-EEA2-0A6C-93B2654D1E99}"/>
              </a:ext>
              <a:ext uri="{C183D7F6-B498-43B3-948B-1728B52AA6E4}">
                <adec:decorative xmlns:adec="http://schemas.microsoft.com/office/drawing/2017/decorative" val="1"/>
              </a:ext>
            </a:extLst>
          </p:cNvPr>
          <p:cNvCxnSpPr>
            <a:cxnSpLocks/>
          </p:cNvCxnSpPr>
          <p:nvPr userDrawn="1"/>
        </p:nvCxnSpPr>
        <p:spPr>
          <a:xfrm>
            <a:off x="8454370" y="3439886"/>
            <a:ext cx="0" cy="3429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A52232B-253E-1FC7-9786-87CA56F8B50B}"/>
              </a:ext>
              <a:ext uri="{C183D7F6-B498-43B3-948B-1728B52AA6E4}">
                <adec:decorative xmlns:adec="http://schemas.microsoft.com/office/drawing/2017/decorative" val="1"/>
              </a:ext>
            </a:extLst>
          </p:cNvPr>
          <p:cNvCxnSpPr>
            <a:cxnSpLocks/>
          </p:cNvCxnSpPr>
          <p:nvPr userDrawn="1"/>
        </p:nvCxnSpPr>
        <p:spPr>
          <a:xfrm flipH="1">
            <a:off x="6881774" y="2905707"/>
            <a:ext cx="8383" cy="396317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260BCCD-F258-83B3-A65C-044BCD9AD3AF}"/>
              </a:ext>
              <a:ext uri="{C183D7F6-B498-43B3-948B-1728B52AA6E4}">
                <adec:decorative xmlns:adec="http://schemas.microsoft.com/office/drawing/2017/decorative" val="1"/>
              </a:ext>
            </a:extLst>
          </p:cNvPr>
          <p:cNvCxnSpPr>
            <a:cxnSpLocks/>
          </p:cNvCxnSpPr>
          <p:nvPr userDrawn="1"/>
        </p:nvCxnSpPr>
        <p:spPr>
          <a:xfrm>
            <a:off x="5266907" y="3439886"/>
            <a:ext cx="0" cy="3429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6570952-AC5E-D74C-C3B4-FC80E787804C}"/>
              </a:ext>
              <a:ext uri="{C183D7F6-B498-43B3-948B-1728B52AA6E4}">
                <adec:decorative xmlns:adec="http://schemas.microsoft.com/office/drawing/2017/decorative" val="1"/>
              </a:ext>
            </a:extLst>
          </p:cNvPr>
          <p:cNvCxnSpPr>
            <a:cxnSpLocks/>
          </p:cNvCxnSpPr>
          <p:nvPr userDrawn="1"/>
        </p:nvCxnSpPr>
        <p:spPr>
          <a:xfrm flipH="1">
            <a:off x="3675764" y="2905707"/>
            <a:ext cx="21596" cy="396317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4850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meline_8">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51088" y="321581"/>
            <a:ext cx="11082671" cy="1017361"/>
          </a:xfrm>
        </p:spPr>
        <p:txBody>
          <a:bodyPr>
            <a:noAutofit/>
          </a:bodyPr>
          <a:lstStyle>
            <a:lvl1pPr algn="l">
              <a:defRPr sz="5000" b="0">
                <a:solidFill>
                  <a:schemeClr val="tx1"/>
                </a:solidFill>
              </a:defRPr>
            </a:lvl1pPr>
          </a:lstStyle>
          <a:p>
            <a:r>
              <a:rPr lang="en-US"/>
              <a:t>Add title</a:t>
            </a:r>
          </a:p>
        </p:txBody>
      </p:sp>
      <p:sp>
        <p:nvSpPr>
          <p:cNvPr id="17" name="Text Placeholder 6">
            <a:extLst>
              <a:ext uri="{FF2B5EF4-FFF2-40B4-BE49-F238E27FC236}">
                <a16:creationId xmlns:a16="http://schemas.microsoft.com/office/drawing/2014/main" id="{6B73193A-88EA-B0EF-BE93-8DF234EB1751}"/>
              </a:ext>
            </a:extLst>
          </p:cNvPr>
          <p:cNvSpPr>
            <a:spLocks noGrp="1"/>
          </p:cNvSpPr>
          <p:nvPr>
            <p:ph type="body" sz="quarter" idx="18" hasCustomPrompt="1"/>
          </p:nvPr>
        </p:nvSpPr>
        <p:spPr>
          <a:xfrm>
            <a:off x="386026" y="2222224"/>
            <a:ext cx="1323181" cy="493849"/>
          </a:xfrm>
        </p:spPr>
        <p:txBody>
          <a:bodyPr>
            <a:noAutofit/>
          </a:bodyPr>
          <a:lstStyle>
            <a:lvl1pPr marL="0" indent="0" algn="l">
              <a:lnSpc>
                <a:spcPct val="100000"/>
              </a:lnSpc>
              <a:spcBef>
                <a:spcPts val="0"/>
              </a:spcBef>
              <a:buNone/>
              <a:defRPr sz="1100" b="1" cap="all"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18" name="Text Placeholder 6">
            <a:extLst>
              <a:ext uri="{FF2B5EF4-FFF2-40B4-BE49-F238E27FC236}">
                <a16:creationId xmlns:a16="http://schemas.microsoft.com/office/drawing/2014/main" id="{EDCB1B8E-D420-780E-9AB7-AC039F356D3B}"/>
              </a:ext>
            </a:extLst>
          </p:cNvPr>
          <p:cNvSpPr>
            <a:spLocks noGrp="1"/>
          </p:cNvSpPr>
          <p:nvPr>
            <p:ph type="body" sz="quarter" idx="19" hasCustomPrompt="1"/>
          </p:nvPr>
        </p:nvSpPr>
        <p:spPr>
          <a:xfrm>
            <a:off x="2024406" y="2751721"/>
            <a:ext cx="1323181" cy="493849"/>
          </a:xfrm>
        </p:spPr>
        <p:txBody>
          <a:bodyPr>
            <a:noAutofit/>
          </a:bodyPr>
          <a:lstStyle>
            <a:lvl1pPr marL="0" indent="0" algn="l">
              <a:lnSpc>
                <a:spcPct val="100000"/>
              </a:lnSpc>
              <a:spcBef>
                <a:spcPts val="0"/>
              </a:spcBef>
              <a:buNone/>
              <a:defRPr sz="1100" b="1" cap="all"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19" name="Text Placeholder 6">
            <a:extLst>
              <a:ext uri="{FF2B5EF4-FFF2-40B4-BE49-F238E27FC236}">
                <a16:creationId xmlns:a16="http://schemas.microsoft.com/office/drawing/2014/main" id="{7656A84E-C390-F554-7CF9-98D0A99CB425}"/>
              </a:ext>
            </a:extLst>
          </p:cNvPr>
          <p:cNvSpPr>
            <a:spLocks noGrp="1"/>
          </p:cNvSpPr>
          <p:nvPr>
            <p:ph type="body" sz="quarter" idx="20" hasCustomPrompt="1"/>
          </p:nvPr>
        </p:nvSpPr>
        <p:spPr>
          <a:xfrm>
            <a:off x="3576351" y="2222224"/>
            <a:ext cx="1323181" cy="493849"/>
          </a:xfrm>
        </p:spPr>
        <p:txBody>
          <a:bodyPr>
            <a:noAutofit/>
          </a:bodyPr>
          <a:lstStyle>
            <a:lvl1pPr marL="0" indent="0" algn="l">
              <a:lnSpc>
                <a:spcPct val="100000"/>
              </a:lnSpc>
              <a:spcBef>
                <a:spcPts val="0"/>
              </a:spcBef>
              <a:buNone/>
              <a:defRPr sz="1100" b="1" cap="all"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0" name="Text Placeholder 6">
            <a:extLst>
              <a:ext uri="{FF2B5EF4-FFF2-40B4-BE49-F238E27FC236}">
                <a16:creationId xmlns:a16="http://schemas.microsoft.com/office/drawing/2014/main" id="{58932D1A-5F27-5DB5-2EA3-5D2198BFE1E4}"/>
              </a:ext>
            </a:extLst>
          </p:cNvPr>
          <p:cNvSpPr>
            <a:spLocks noGrp="1"/>
          </p:cNvSpPr>
          <p:nvPr>
            <p:ph type="body" sz="quarter" idx="21" hasCustomPrompt="1"/>
          </p:nvPr>
        </p:nvSpPr>
        <p:spPr>
          <a:xfrm>
            <a:off x="5166118" y="2751721"/>
            <a:ext cx="1323181" cy="493849"/>
          </a:xfrm>
        </p:spPr>
        <p:txBody>
          <a:bodyPr>
            <a:noAutofit/>
          </a:bodyPr>
          <a:lstStyle>
            <a:lvl1pPr marL="0" indent="0" algn="l">
              <a:lnSpc>
                <a:spcPct val="100000"/>
              </a:lnSpc>
              <a:spcBef>
                <a:spcPts val="0"/>
              </a:spcBef>
              <a:buNone/>
              <a:defRPr sz="1100" b="1" cap="all"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1" name="Text Placeholder 6">
            <a:extLst>
              <a:ext uri="{FF2B5EF4-FFF2-40B4-BE49-F238E27FC236}">
                <a16:creationId xmlns:a16="http://schemas.microsoft.com/office/drawing/2014/main" id="{DB0B66E2-831B-8B5D-7260-F680B1DCB4C0}"/>
              </a:ext>
            </a:extLst>
          </p:cNvPr>
          <p:cNvSpPr>
            <a:spLocks noGrp="1"/>
          </p:cNvSpPr>
          <p:nvPr>
            <p:ph type="body" sz="quarter" idx="22" hasCustomPrompt="1"/>
          </p:nvPr>
        </p:nvSpPr>
        <p:spPr>
          <a:xfrm>
            <a:off x="6726927" y="2222224"/>
            <a:ext cx="1323181" cy="493849"/>
          </a:xfrm>
        </p:spPr>
        <p:txBody>
          <a:bodyPr>
            <a:noAutofit/>
          </a:bodyPr>
          <a:lstStyle>
            <a:lvl1pPr marL="0" indent="0" algn="l">
              <a:lnSpc>
                <a:spcPct val="100000"/>
              </a:lnSpc>
              <a:spcBef>
                <a:spcPts val="0"/>
              </a:spcBef>
              <a:buNone/>
              <a:defRPr sz="1100" b="1" cap="all"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2" name="Text Placeholder 6">
            <a:extLst>
              <a:ext uri="{FF2B5EF4-FFF2-40B4-BE49-F238E27FC236}">
                <a16:creationId xmlns:a16="http://schemas.microsoft.com/office/drawing/2014/main" id="{5E01213A-B19D-C32B-3CC5-8C7DF3E8B253}"/>
              </a:ext>
            </a:extLst>
          </p:cNvPr>
          <p:cNvSpPr>
            <a:spLocks noGrp="1"/>
          </p:cNvSpPr>
          <p:nvPr>
            <p:ph type="body" sz="quarter" idx="23" hasCustomPrompt="1"/>
          </p:nvPr>
        </p:nvSpPr>
        <p:spPr>
          <a:xfrm>
            <a:off x="8325925" y="2751721"/>
            <a:ext cx="1323181" cy="493849"/>
          </a:xfrm>
        </p:spPr>
        <p:txBody>
          <a:bodyPr>
            <a:noAutofit/>
          </a:bodyPr>
          <a:lstStyle>
            <a:lvl1pPr marL="0" indent="0" algn="l">
              <a:lnSpc>
                <a:spcPct val="100000"/>
              </a:lnSpc>
              <a:spcBef>
                <a:spcPts val="0"/>
              </a:spcBef>
              <a:buNone/>
              <a:defRPr sz="1100" b="1" cap="all"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3" name="Text Placeholder 6">
            <a:extLst>
              <a:ext uri="{FF2B5EF4-FFF2-40B4-BE49-F238E27FC236}">
                <a16:creationId xmlns:a16="http://schemas.microsoft.com/office/drawing/2014/main" id="{5D66B4D4-1888-12A9-F2A9-581EC9B06386}"/>
              </a:ext>
            </a:extLst>
          </p:cNvPr>
          <p:cNvSpPr>
            <a:spLocks noGrp="1"/>
          </p:cNvSpPr>
          <p:nvPr>
            <p:ph type="body" sz="quarter" idx="24" hasCustomPrompt="1"/>
          </p:nvPr>
        </p:nvSpPr>
        <p:spPr>
          <a:xfrm>
            <a:off x="9897125" y="2222224"/>
            <a:ext cx="1323181" cy="493849"/>
          </a:xfrm>
        </p:spPr>
        <p:txBody>
          <a:bodyPr>
            <a:noAutofit/>
          </a:bodyPr>
          <a:lstStyle>
            <a:lvl1pPr marL="0" indent="0" algn="l">
              <a:lnSpc>
                <a:spcPct val="100000"/>
              </a:lnSpc>
              <a:spcBef>
                <a:spcPts val="0"/>
              </a:spcBef>
              <a:buNone/>
              <a:defRPr sz="1100" b="1" cap="all" spc="350" baseline="0">
                <a:solidFill>
                  <a:schemeClr val="accent6"/>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648790" y="2926575"/>
            <a:ext cx="1270097" cy="1290687"/>
          </a:xfrm>
        </p:spPr>
        <p:txBody>
          <a:bodyPr>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2258410" y="3471577"/>
            <a:ext cx="1371600" cy="1290687"/>
          </a:xfrm>
        </p:spPr>
        <p:txBody>
          <a:bodyPr>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41" name="Text Placeholder 6">
            <a:extLst>
              <a:ext uri="{FF2B5EF4-FFF2-40B4-BE49-F238E27FC236}">
                <a16:creationId xmlns:a16="http://schemas.microsoft.com/office/drawing/2014/main" id="{D1A1881B-011B-36DA-64F4-B3F2F7C1D767}"/>
              </a:ext>
            </a:extLst>
          </p:cNvPr>
          <p:cNvSpPr>
            <a:spLocks noGrp="1"/>
          </p:cNvSpPr>
          <p:nvPr>
            <p:ph type="body" sz="quarter" idx="40" hasCustomPrompt="1"/>
          </p:nvPr>
        </p:nvSpPr>
        <p:spPr>
          <a:xfrm>
            <a:off x="3820165" y="2926575"/>
            <a:ext cx="1270097" cy="1290687"/>
          </a:xfrm>
        </p:spPr>
        <p:txBody>
          <a:bodyPr>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5409756" y="3471577"/>
            <a:ext cx="1371600" cy="1290687"/>
          </a:xfrm>
        </p:spPr>
        <p:txBody>
          <a:bodyPr>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6998948" y="2926575"/>
            <a:ext cx="1270097" cy="1290687"/>
          </a:xfrm>
        </p:spPr>
        <p:txBody>
          <a:bodyPr>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8588533" y="3471577"/>
            <a:ext cx="1371600" cy="1290687"/>
          </a:xfrm>
        </p:spPr>
        <p:txBody>
          <a:bodyPr>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10150121" y="2926575"/>
            <a:ext cx="1369789" cy="1290687"/>
          </a:xfrm>
        </p:spPr>
        <p:txBody>
          <a:bodyPr>
            <a:noAutofit/>
          </a:bodyPr>
          <a:lstStyle>
            <a:lvl1pPr marL="0" indent="0" algn="l">
              <a:lnSpc>
                <a:spcPct val="113000"/>
              </a:lnSpc>
              <a:buNone/>
              <a:defRPr sz="12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559775" y="4303706"/>
            <a:ext cx="1587094" cy="2555204"/>
          </a:xfrm>
        </p:spPr>
        <p:txBody>
          <a:bodyPr anchor="ctr">
            <a:normAutofit/>
          </a:bodyPr>
          <a:lstStyle>
            <a:lvl1pPr marL="0" indent="0" algn="ctr">
              <a:buNone/>
              <a:defRPr sz="1600"/>
            </a:lvl1pPr>
          </a:lstStyle>
          <a:p>
            <a:endParaRPr lang="en-US"/>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2166191" y="4835424"/>
            <a:ext cx="1548397" cy="2023486"/>
          </a:xfrm>
        </p:spPr>
        <p:txBody>
          <a:bodyPr anchor="ctr">
            <a:normAutofit/>
          </a:bodyPr>
          <a:lstStyle>
            <a:lvl1pPr marL="0" indent="0" algn="ctr">
              <a:buNone/>
              <a:defRPr sz="1600"/>
            </a:lvl1pPr>
          </a:lstStyle>
          <a:p>
            <a:endParaRPr lang="en-US"/>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3740166" y="4303706"/>
            <a:ext cx="1546538" cy="2555204"/>
          </a:xfrm>
        </p:spPr>
        <p:txBody>
          <a:bodyPr anchor="ctr">
            <a:normAutofit/>
          </a:bodyPr>
          <a:lstStyle>
            <a:lvl1pPr marL="0" indent="0" algn="ctr">
              <a:buNone/>
              <a:defRPr sz="1600"/>
            </a:lvl1pPr>
          </a:lstStyle>
          <a:p>
            <a:endParaRPr lang="en-US"/>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5319752" y="4835424"/>
            <a:ext cx="1557038" cy="2023486"/>
          </a:xfrm>
        </p:spPr>
        <p:txBody>
          <a:bodyPr anchor="ctr">
            <a:normAutofit/>
          </a:bodyPr>
          <a:lstStyle>
            <a:lvl1pPr marL="0" indent="0" algn="ctr">
              <a:buNone/>
              <a:defRPr sz="1600"/>
            </a:lvl1pPr>
          </a:lstStyle>
          <a:p>
            <a:endParaRPr lang="en-US"/>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6900856" y="4303706"/>
            <a:ext cx="1558916" cy="2555204"/>
          </a:xfrm>
        </p:spPr>
        <p:txBody>
          <a:bodyPr anchor="ctr">
            <a:normAutofit/>
          </a:bodyPr>
          <a:lstStyle>
            <a:lvl1pPr marL="0" indent="0" algn="ctr">
              <a:buNone/>
              <a:defRPr sz="1600"/>
            </a:lvl1pPr>
          </a:lstStyle>
          <a:p>
            <a:endParaRPr lang="en-US"/>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8488680" y="4845859"/>
            <a:ext cx="1558787" cy="2013051"/>
          </a:xfrm>
        </p:spPr>
        <p:txBody>
          <a:bodyPr anchor="ctr">
            <a:normAutofit/>
          </a:bodyPr>
          <a:lstStyle>
            <a:lvl1pPr marL="0" indent="0" algn="ctr">
              <a:buNone/>
              <a:defRPr sz="1600"/>
            </a:lvl1pPr>
          </a:lstStyle>
          <a:p>
            <a:endParaRPr lang="en-US"/>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10069448" y="4303706"/>
            <a:ext cx="1554787" cy="2555204"/>
          </a:xfrm>
        </p:spPr>
        <p:txBody>
          <a:bodyPr anchor="ctr">
            <a:normAutofit/>
          </a:bodyPr>
          <a:lstStyle>
            <a:lvl1pPr marL="0" indent="0" algn="ctr">
              <a:buNone/>
              <a:defRPr sz="1600"/>
            </a:lvl1pPr>
          </a:lstStyle>
          <a:p>
            <a:endParaRPr lang="en-US"/>
          </a:p>
        </p:txBody>
      </p:sp>
      <p:sp>
        <p:nvSpPr>
          <p:cNvPr id="3" name="Oval 2">
            <a:extLst>
              <a:ext uri="{FF2B5EF4-FFF2-40B4-BE49-F238E27FC236}">
                <a16:creationId xmlns:a16="http://schemas.microsoft.com/office/drawing/2014/main" id="{D7FA5D42-8234-4346-79E1-1B5EEEEFADB5}"/>
              </a:ext>
              <a:ext uri="{C183D7F6-B498-43B3-948B-1728B52AA6E4}">
                <adec:decorative xmlns:adec="http://schemas.microsoft.com/office/drawing/2017/decorative" val="1"/>
              </a:ext>
            </a:extLst>
          </p:cNvPr>
          <p:cNvSpPr/>
          <p:nvPr userDrawn="1"/>
        </p:nvSpPr>
        <p:spPr>
          <a:xfrm>
            <a:off x="474637" y="2671953"/>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7454209-0004-4BCA-C6E9-630D26A1DCF9}"/>
              </a:ext>
              <a:ext uri="{C183D7F6-B498-43B3-948B-1728B52AA6E4}">
                <adec:decorative xmlns:adec="http://schemas.microsoft.com/office/drawing/2017/decorative" val="1"/>
              </a:ext>
            </a:extLst>
          </p:cNvPr>
          <p:cNvSpPr/>
          <p:nvPr userDrawn="1"/>
        </p:nvSpPr>
        <p:spPr>
          <a:xfrm>
            <a:off x="2082503" y="3206132"/>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D3D25E2-7F4A-2047-290C-7958BBEE45D3}"/>
              </a:ext>
              <a:ext uri="{C183D7F6-B498-43B3-948B-1728B52AA6E4}">
                <adec:decorative xmlns:adec="http://schemas.microsoft.com/office/drawing/2017/decorative" val="1"/>
              </a:ext>
            </a:extLst>
          </p:cNvPr>
          <p:cNvSpPr/>
          <p:nvPr userDrawn="1"/>
        </p:nvSpPr>
        <p:spPr>
          <a:xfrm>
            <a:off x="9980952" y="2671953"/>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3CB6DE8-5C6C-B6DC-F142-4E4FF302886A}"/>
              </a:ext>
              <a:ext uri="{C183D7F6-B498-43B3-948B-1728B52AA6E4}">
                <adec:decorative xmlns:adec="http://schemas.microsoft.com/office/drawing/2017/decorative" val="1"/>
              </a:ext>
            </a:extLst>
          </p:cNvPr>
          <p:cNvSpPr/>
          <p:nvPr userDrawn="1"/>
        </p:nvSpPr>
        <p:spPr>
          <a:xfrm>
            <a:off x="8402296" y="3206132"/>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A199848-E409-BCDA-90C5-4CFD98603038}"/>
              </a:ext>
              <a:ext uri="{C183D7F6-B498-43B3-948B-1728B52AA6E4}">
                <adec:decorative xmlns:adec="http://schemas.microsoft.com/office/drawing/2017/decorative" val="1"/>
              </a:ext>
            </a:extLst>
          </p:cNvPr>
          <p:cNvSpPr/>
          <p:nvPr userDrawn="1"/>
        </p:nvSpPr>
        <p:spPr>
          <a:xfrm>
            <a:off x="6813571" y="2671953"/>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797B333-5C43-9E63-AD8E-888DAB749FB4}"/>
              </a:ext>
              <a:ext uri="{C183D7F6-B498-43B3-948B-1728B52AA6E4}">
                <adec:decorative xmlns:adec="http://schemas.microsoft.com/office/drawing/2017/decorative" val="1"/>
              </a:ext>
            </a:extLst>
          </p:cNvPr>
          <p:cNvSpPr/>
          <p:nvPr userDrawn="1"/>
        </p:nvSpPr>
        <p:spPr>
          <a:xfrm>
            <a:off x="5215468" y="3206132"/>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5959D53-F3CE-076E-2D31-68BA496833D1}"/>
              </a:ext>
              <a:ext uri="{C183D7F6-B498-43B3-948B-1728B52AA6E4}">
                <adec:decorative xmlns:adec="http://schemas.microsoft.com/office/drawing/2017/decorative" val="1"/>
              </a:ext>
            </a:extLst>
          </p:cNvPr>
          <p:cNvSpPr/>
          <p:nvPr userDrawn="1"/>
        </p:nvSpPr>
        <p:spPr>
          <a:xfrm>
            <a:off x="3671953" y="2671953"/>
            <a:ext cx="164452" cy="164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C359264-AA63-1ABF-3DAF-3FFBC4B5A901}"/>
              </a:ext>
              <a:ext uri="{C183D7F6-B498-43B3-948B-1728B52AA6E4}">
                <adec:decorative xmlns:adec="http://schemas.microsoft.com/office/drawing/2017/decorative" val="1"/>
              </a:ext>
            </a:extLst>
          </p:cNvPr>
          <p:cNvCxnSpPr>
            <a:cxnSpLocks/>
          </p:cNvCxnSpPr>
          <p:nvPr userDrawn="1"/>
        </p:nvCxnSpPr>
        <p:spPr>
          <a:xfrm>
            <a:off x="547031" y="2905707"/>
            <a:ext cx="0" cy="396317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6CF4784-13B9-7076-B252-CEDCEC1A6DC3}"/>
              </a:ext>
              <a:ext uri="{C183D7F6-B498-43B3-948B-1728B52AA6E4}">
                <adec:decorative xmlns:adec="http://schemas.microsoft.com/office/drawing/2017/decorative" val="1"/>
              </a:ext>
            </a:extLst>
          </p:cNvPr>
          <p:cNvCxnSpPr>
            <a:cxnSpLocks/>
          </p:cNvCxnSpPr>
          <p:nvPr userDrawn="1"/>
        </p:nvCxnSpPr>
        <p:spPr>
          <a:xfrm>
            <a:off x="2154896" y="3439886"/>
            <a:ext cx="0" cy="3429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53FA11C-F7FE-5CFE-EEFC-23540F9FC3EF}"/>
              </a:ext>
              <a:ext uri="{C183D7F6-B498-43B3-948B-1728B52AA6E4}">
                <adec:decorative xmlns:adec="http://schemas.microsoft.com/office/drawing/2017/decorative" val="1"/>
              </a:ext>
            </a:extLst>
          </p:cNvPr>
          <p:cNvCxnSpPr>
            <a:cxnSpLocks/>
          </p:cNvCxnSpPr>
          <p:nvPr userDrawn="1"/>
        </p:nvCxnSpPr>
        <p:spPr>
          <a:xfrm>
            <a:off x="10053346" y="2905707"/>
            <a:ext cx="4829" cy="396317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FE4FF3-9483-39B2-7994-648C0FC2DE3F}"/>
              </a:ext>
              <a:ext uri="{C183D7F6-B498-43B3-948B-1728B52AA6E4}">
                <adec:decorative xmlns:adec="http://schemas.microsoft.com/office/drawing/2017/decorative" val="1"/>
              </a:ext>
            </a:extLst>
          </p:cNvPr>
          <p:cNvCxnSpPr>
            <a:cxnSpLocks/>
          </p:cNvCxnSpPr>
          <p:nvPr userDrawn="1"/>
        </p:nvCxnSpPr>
        <p:spPr>
          <a:xfrm>
            <a:off x="8474690" y="3439886"/>
            <a:ext cx="0" cy="3429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E5A6CC-2F64-CBE0-7832-6EDCBBF64559}"/>
              </a:ext>
              <a:ext uri="{C183D7F6-B498-43B3-948B-1728B52AA6E4}">
                <adec:decorative xmlns:adec="http://schemas.microsoft.com/office/drawing/2017/decorative" val="1"/>
              </a:ext>
            </a:extLst>
          </p:cNvPr>
          <p:cNvCxnSpPr>
            <a:cxnSpLocks/>
          </p:cNvCxnSpPr>
          <p:nvPr userDrawn="1"/>
        </p:nvCxnSpPr>
        <p:spPr>
          <a:xfrm flipH="1">
            <a:off x="6881774" y="2905707"/>
            <a:ext cx="8383" cy="396317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7F244-5BD4-5FBE-68F8-79900E74A07C}"/>
              </a:ext>
              <a:ext uri="{C183D7F6-B498-43B3-948B-1728B52AA6E4}">
                <adec:decorative xmlns:adec="http://schemas.microsoft.com/office/drawing/2017/decorative" val="1"/>
              </a:ext>
            </a:extLst>
          </p:cNvPr>
          <p:cNvCxnSpPr>
            <a:cxnSpLocks/>
          </p:cNvCxnSpPr>
          <p:nvPr userDrawn="1"/>
        </p:nvCxnSpPr>
        <p:spPr>
          <a:xfrm>
            <a:off x="5297694" y="3439886"/>
            <a:ext cx="0" cy="3429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3EAC69-1A5E-B15E-7F06-0CB2D3B0D343}"/>
              </a:ext>
              <a:ext uri="{C183D7F6-B498-43B3-948B-1728B52AA6E4}">
                <adec:decorative xmlns:adec="http://schemas.microsoft.com/office/drawing/2017/decorative" val="1"/>
              </a:ext>
            </a:extLst>
          </p:cNvPr>
          <p:cNvCxnSpPr>
            <a:cxnSpLocks/>
          </p:cNvCxnSpPr>
          <p:nvPr userDrawn="1"/>
        </p:nvCxnSpPr>
        <p:spPr>
          <a:xfrm flipH="1">
            <a:off x="3714499" y="2905707"/>
            <a:ext cx="21596" cy="396317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1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meline_9">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41853" y="349289"/>
            <a:ext cx="4104038" cy="1709474"/>
          </a:xfrm>
        </p:spPr>
        <p:txBody>
          <a:bodyPr>
            <a:noAutofit/>
          </a:bodyPr>
          <a:lstStyle>
            <a:lvl1pPr algn="l">
              <a:lnSpc>
                <a:spcPct val="80000"/>
              </a:lnSpc>
              <a:defRPr sz="5000" b="0" cap="all" baseline="0">
                <a:solidFill>
                  <a:schemeClr val="accent2"/>
                </a:solidFill>
              </a:defRPr>
            </a:lvl1pPr>
          </a:lstStyle>
          <a:p>
            <a:r>
              <a:rPr lang="en-US"/>
              <a:t>ADD TITLE</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68672" y="2099090"/>
            <a:ext cx="1591056" cy="1075236"/>
          </a:xfrm>
          <a:noFill/>
        </p:spPr>
        <p:txBody>
          <a:bodyPr lIns="182880" tIns="182880" rIns="182880" bIns="182880" anchor="b">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0" y="3238352"/>
            <a:ext cx="1714304" cy="2781448"/>
          </a:xfrm>
        </p:spPr>
        <p:txBody>
          <a:bodyPr anchor="ctr">
            <a:noAutofit/>
          </a:bodyPr>
          <a:lstStyle>
            <a:lvl1pPr marL="0" indent="0" algn="ctr">
              <a:buNone/>
              <a:defRPr sz="1600"/>
            </a:lvl1pPr>
          </a:lstStyle>
          <a:p>
            <a:endParaRPr lang="en-US"/>
          </a:p>
        </p:txBody>
      </p:sp>
      <p:sp>
        <p:nvSpPr>
          <p:cNvPr id="6" name="Text Placeholder 6">
            <a:extLst>
              <a:ext uri="{FF2B5EF4-FFF2-40B4-BE49-F238E27FC236}">
                <a16:creationId xmlns:a16="http://schemas.microsoft.com/office/drawing/2014/main" id="{82B4D57F-CB9A-54F9-A996-86273529DF3B}"/>
              </a:ext>
            </a:extLst>
          </p:cNvPr>
          <p:cNvSpPr>
            <a:spLocks noGrp="1"/>
          </p:cNvSpPr>
          <p:nvPr>
            <p:ph type="body" sz="quarter" idx="12" hasCustomPrompt="1"/>
          </p:nvPr>
        </p:nvSpPr>
        <p:spPr>
          <a:xfrm>
            <a:off x="17756" y="6089031"/>
            <a:ext cx="1696817" cy="574675"/>
          </a:xfrm>
        </p:spPr>
        <p:txBody>
          <a:bodyPr lIns="0" tIns="0" rIns="0" bIns="0" anchor="ctr">
            <a:noAutofit/>
          </a:bodyPr>
          <a:lstStyle>
            <a:lvl1pPr marL="0" indent="0" algn="r">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7" name="Text Placeholder 6">
            <a:extLst>
              <a:ext uri="{FF2B5EF4-FFF2-40B4-BE49-F238E27FC236}">
                <a16:creationId xmlns:a16="http://schemas.microsoft.com/office/drawing/2014/main" id="{AA27C059-D8ED-8673-5690-3282BADBCADF}"/>
              </a:ext>
            </a:extLst>
          </p:cNvPr>
          <p:cNvSpPr>
            <a:spLocks noGrp="1"/>
          </p:cNvSpPr>
          <p:nvPr>
            <p:ph type="body" sz="quarter" idx="13" hasCustomPrompt="1"/>
          </p:nvPr>
        </p:nvSpPr>
        <p:spPr>
          <a:xfrm>
            <a:off x="1738618" y="2073738"/>
            <a:ext cx="1730250" cy="574675"/>
          </a:xfrm>
        </p:spPr>
        <p:txBody>
          <a:bodyPr lIns="0">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1748317" y="2712822"/>
            <a:ext cx="1728927" cy="2555204"/>
          </a:xfrm>
        </p:spPr>
        <p:txBody>
          <a:bodyPr anchor="ctr">
            <a:normAutofit/>
          </a:bodyPr>
          <a:lstStyle>
            <a:lvl1pPr marL="0" indent="0" algn="ctr">
              <a:buNone/>
              <a:defRPr sz="1600"/>
            </a:lvl1pPr>
          </a:lstStyle>
          <a:p>
            <a:endParaRPr lang="en-US"/>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1812387" y="5341482"/>
            <a:ext cx="1591056" cy="1106204"/>
          </a:xfrm>
          <a:noFill/>
        </p:spPr>
        <p:txBody>
          <a:bodyPr lIns="182880" tIns="182880" rIns="182880" bIns="182880">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41" name="Text Placeholder 6">
            <a:extLst>
              <a:ext uri="{FF2B5EF4-FFF2-40B4-BE49-F238E27FC236}">
                <a16:creationId xmlns:a16="http://schemas.microsoft.com/office/drawing/2014/main" id="{D1A1881B-011B-36DA-64F4-B3F2F7C1D767}"/>
              </a:ext>
            </a:extLst>
          </p:cNvPr>
          <p:cNvSpPr>
            <a:spLocks noGrp="1"/>
          </p:cNvSpPr>
          <p:nvPr>
            <p:ph type="body" sz="quarter" idx="40" hasCustomPrompt="1"/>
          </p:nvPr>
        </p:nvSpPr>
        <p:spPr>
          <a:xfrm>
            <a:off x="3578611" y="2665773"/>
            <a:ext cx="1591056" cy="1075236"/>
          </a:xfrm>
          <a:noFill/>
        </p:spPr>
        <p:txBody>
          <a:bodyPr lIns="182880" tIns="182880" rIns="182880" bIns="182880" anchor="b">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3511257" y="3816026"/>
            <a:ext cx="1714600" cy="1847158"/>
          </a:xfrm>
        </p:spPr>
        <p:txBody>
          <a:bodyPr anchor="ctr">
            <a:normAutofit/>
          </a:bodyPr>
          <a:lstStyle>
            <a:lvl1pPr marL="0" indent="0" algn="ctr">
              <a:buNone/>
              <a:defRPr sz="1600"/>
            </a:lvl1pPr>
          </a:lstStyle>
          <a:p>
            <a:endParaRPr lang="en-US"/>
          </a:p>
        </p:txBody>
      </p:sp>
      <p:sp>
        <p:nvSpPr>
          <p:cNvPr id="8" name="Text Placeholder 6">
            <a:extLst>
              <a:ext uri="{FF2B5EF4-FFF2-40B4-BE49-F238E27FC236}">
                <a16:creationId xmlns:a16="http://schemas.microsoft.com/office/drawing/2014/main" id="{72A00296-0CAD-D626-CC8A-4B79A3A279D3}"/>
              </a:ext>
            </a:extLst>
          </p:cNvPr>
          <p:cNvSpPr>
            <a:spLocks noGrp="1"/>
          </p:cNvSpPr>
          <p:nvPr>
            <p:ph type="body" sz="quarter" idx="14" hasCustomPrompt="1"/>
          </p:nvPr>
        </p:nvSpPr>
        <p:spPr>
          <a:xfrm>
            <a:off x="3514485" y="5723664"/>
            <a:ext cx="1714600" cy="574675"/>
          </a:xfrm>
        </p:spPr>
        <p:txBody>
          <a:bodyPr lIns="0" tIns="0" rIns="0" bIns="0" anchor="ctr">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9" name="Text Placeholder 6">
            <a:extLst>
              <a:ext uri="{FF2B5EF4-FFF2-40B4-BE49-F238E27FC236}">
                <a16:creationId xmlns:a16="http://schemas.microsoft.com/office/drawing/2014/main" id="{FC8265B3-F2BF-8C6B-EEDD-7FA1DB715B44}"/>
              </a:ext>
            </a:extLst>
          </p:cNvPr>
          <p:cNvSpPr>
            <a:spLocks noGrp="1"/>
          </p:cNvSpPr>
          <p:nvPr>
            <p:ph type="body" sz="quarter" idx="15" hasCustomPrompt="1"/>
          </p:nvPr>
        </p:nvSpPr>
        <p:spPr>
          <a:xfrm>
            <a:off x="5265785" y="1608940"/>
            <a:ext cx="1714599" cy="535073"/>
          </a:xfrm>
        </p:spPr>
        <p:txBody>
          <a:bodyPr lIns="0" tIns="0" rIns="0" bIns="0" anchor="ctr">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5259870" y="2208047"/>
            <a:ext cx="1714599" cy="2555203"/>
          </a:xfrm>
        </p:spPr>
        <p:txBody>
          <a:bodyPr anchor="ctr">
            <a:normAutofit/>
          </a:bodyPr>
          <a:lstStyle>
            <a:lvl1pPr marL="0" indent="0" algn="ctr">
              <a:buNone/>
              <a:defRPr sz="1600"/>
            </a:lvl1pPr>
          </a:lstStyle>
          <a:p>
            <a:endParaRPr lang="en-US"/>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5326269" y="4837677"/>
            <a:ext cx="1587459" cy="1106204"/>
          </a:xfrm>
          <a:noFill/>
        </p:spPr>
        <p:txBody>
          <a:bodyPr lIns="182880" tIns="182880" rIns="182880" bIns="182880">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7084771" y="1985525"/>
            <a:ext cx="1591056" cy="1082554"/>
          </a:xfrm>
          <a:noFill/>
        </p:spPr>
        <p:txBody>
          <a:bodyPr lIns="182880" tIns="182880" rIns="182880" bIns="182880" anchor="b">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7008482" y="3147692"/>
            <a:ext cx="1712513" cy="1833883"/>
          </a:xfrm>
        </p:spPr>
        <p:txBody>
          <a:bodyPr anchor="ctr">
            <a:normAutofit/>
          </a:bodyPr>
          <a:lstStyle>
            <a:lvl1pPr marL="0" indent="0" algn="ctr">
              <a:buNone/>
              <a:defRPr sz="1600"/>
            </a:lvl1pPr>
          </a:lstStyle>
          <a:p>
            <a:endParaRPr lang="en-US"/>
          </a:p>
        </p:txBody>
      </p:sp>
      <p:sp>
        <p:nvSpPr>
          <p:cNvPr id="10" name="Text Placeholder 6">
            <a:extLst>
              <a:ext uri="{FF2B5EF4-FFF2-40B4-BE49-F238E27FC236}">
                <a16:creationId xmlns:a16="http://schemas.microsoft.com/office/drawing/2014/main" id="{2B25F410-780D-C85E-7FAE-378CD11063D0}"/>
              </a:ext>
            </a:extLst>
          </p:cNvPr>
          <p:cNvSpPr>
            <a:spLocks noGrp="1"/>
          </p:cNvSpPr>
          <p:nvPr>
            <p:ph type="body" sz="quarter" idx="16" hasCustomPrompt="1"/>
          </p:nvPr>
        </p:nvSpPr>
        <p:spPr>
          <a:xfrm>
            <a:off x="7015425" y="5036611"/>
            <a:ext cx="1712513" cy="574675"/>
          </a:xfrm>
        </p:spPr>
        <p:txBody>
          <a:bodyPr lIns="0" tIns="0" rIns="0" bIns="0" anchor="ctr">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11" name="Text Placeholder 6">
            <a:extLst>
              <a:ext uri="{FF2B5EF4-FFF2-40B4-BE49-F238E27FC236}">
                <a16:creationId xmlns:a16="http://schemas.microsoft.com/office/drawing/2014/main" id="{2433CAB6-44AC-CD1C-D2C2-5187B025B82A}"/>
              </a:ext>
            </a:extLst>
          </p:cNvPr>
          <p:cNvSpPr>
            <a:spLocks noGrp="1"/>
          </p:cNvSpPr>
          <p:nvPr>
            <p:ph type="body" sz="quarter" idx="17" hasCustomPrompt="1"/>
          </p:nvPr>
        </p:nvSpPr>
        <p:spPr>
          <a:xfrm>
            <a:off x="8763978" y="563954"/>
            <a:ext cx="1714599" cy="574675"/>
          </a:xfrm>
        </p:spPr>
        <p:txBody>
          <a:bodyPr>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8755008" y="1198631"/>
            <a:ext cx="1714599" cy="2954269"/>
          </a:xfrm>
        </p:spPr>
        <p:txBody>
          <a:bodyPr anchor="ctr">
            <a:normAutofit/>
          </a:bodyPr>
          <a:lstStyle>
            <a:lvl1pPr marL="0" indent="0" algn="ctr">
              <a:buNone/>
              <a:defRPr sz="1600"/>
            </a:lvl1pPr>
          </a:lstStyle>
          <a:p>
            <a:endParaRPr lang="en-US"/>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8816646" y="4230153"/>
            <a:ext cx="1591056" cy="1106204"/>
          </a:xfrm>
          <a:noFill/>
        </p:spPr>
        <p:txBody>
          <a:bodyPr lIns="182880" tIns="182880" rIns="182880" bIns="182880">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10541759" y="1622876"/>
            <a:ext cx="1591056" cy="1089946"/>
          </a:xfrm>
          <a:noFill/>
        </p:spPr>
        <p:txBody>
          <a:bodyPr lIns="182880" tIns="182880" rIns="182880" bIns="182880" anchor="b">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10503621" y="2785611"/>
            <a:ext cx="1688379" cy="2555204"/>
          </a:xfrm>
        </p:spPr>
        <p:txBody>
          <a:bodyPr anchor="ctr">
            <a:normAutofit/>
          </a:bodyPr>
          <a:lstStyle>
            <a:lvl1pPr marL="0" indent="0" algn="ctr">
              <a:buNone/>
              <a:defRPr sz="1600"/>
            </a:lvl1pPr>
          </a:lstStyle>
          <a:p>
            <a:endParaRPr lang="en-US"/>
          </a:p>
        </p:txBody>
      </p:sp>
      <p:sp>
        <p:nvSpPr>
          <p:cNvPr id="12" name="Text Placeholder 6">
            <a:extLst>
              <a:ext uri="{FF2B5EF4-FFF2-40B4-BE49-F238E27FC236}">
                <a16:creationId xmlns:a16="http://schemas.microsoft.com/office/drawing/2014/main" id="{FF933B62-8A1A-9AC9-204C-BA2622AA31E4}"/>
              </a:ext>
            </a:extLst>
          </p:cNvPr>
          <p:cNvSpPr>
            <a:spLocks noGrp="1"/>
          </p:cNvSpPr>
          <p:nvPr>
            <p:ph type="body" sz="quarter" idx="39" hasCustomPrompt="1"/>
          </p:nvPr>
        </p:nvSpPr>
        <p:spPr>
          <a:xfrm>
            <a:off x="10503621" y="5407381"/>
            <a:ext cx="1688379" cy="574675"/>
          </a:xfrm>
        </p:spPr>
        <p:txBody>
          <a:bodyPr lIns="0" tIns="0" rIns="0" bIns="0" anchor="ctr">
            <a:noAutofit/>
          </a:bodyPr>
          <a:lstStyle>
            <a:lvl1pPr marL="0" indent="0" algn="l">
              <a:buNone/>
              <a:defRPr sz="2800" b="0" spc="0" baseline="0">
                <a:solidFill>
                  <a:schemeClr val="tx1"/>
                </a:solidFill>
                <a:latin typeface="+mj-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0000</a:t>
            </a:r>
          </a:p>
        </p:txBody>
      </p:sp>
      <p:sp>
        <p:nvSpPr>
          <p:cNvPr id="5" name="Text Placeholder 6">
            <a:extLst>
              <a:ext uri="{FF2B5EF4-FFF2-40B4-BE49-F238E27FC236}">
                <a16:creationId xmlns:a16="http://schemas.microsoft.com/office/drawing/2014/main" id="{BB79CC2F-C039-4C34-3EB1-5535520D66E8}"/>
              </a:ext>
            </a:extLst>
          </p:cNvPr>
          <p:cNvSpPr>
            <a:spLocks noGrp="1"/>
          </p:cNvSpPr>
          <p:nvPr>
            <p:ph type="body" sz="quarter" idx="10" hasCustomPrompt="1"/>
          </p:nvPr>
        </p:nvSpPr>
        <p:spPr>
          <a:xfrm>
            <a:off x="7704957" y="6265767"/>
            <a:ext cx="4163193" cy="574675"/>
          </a:xfrm>
        </p:spPr>
        <p:txBody>
          <a:bodyPr>
            <a:noAutofit/>
          </a:bodyPr>
          <a:lstStyle>
            <a:lvl1pPr marL="0" indent="0" algn="l">
              <a:buNone/>
              <a:defRPr sz="2000" b="1" spc="300" baseline="0">
                <a:solidFill>
                  <a:schemeClr val="accent2"/>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SUBTITLE</a:t>
            </a:r>
          </a:p>
        </p:txBody>
      </p:sp>
    </p:spTree>
    <p:extLst>
      <p:ext uri="{BB962C8B-B14F-4D97-AF65-F5344CB8AC3E}">
        <p14:creationId xmlns:p14="http://schemas.microsoft.com/office/powerpoint/2010/main" val="3877486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E02A643-9BB0-4E02-80B2-2C0A5E5D738E}" type="datetimeFigureOut">
              <a:rPr kumimoji="1" lang="ja-JP" altLang="en-US" smtClean="0"/>
              <a:t>2026/6/15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0428608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_10">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B855-995C-1225-6A02-C46FF326D417}"/>
              </a:ext>
            </a:extLst>
          </p:cNvPr>
          <p:cNvSpPr>
            <a:spLocks noGrp="1"/>
          </p:cNvSpPr>
          <p:nvPr>
            <p:ph type="title" hasCustomPrompt="1"/>
          </p:nvPr>
        </p:nvSpPr>
        <p:spPr>
          <a:xfrm>
            <a:off x="541853" y="349289"/>
            <a:ext cx="4439994" cy="1709474"/>
          </a:xfrm>
        </p:spPr>
        <p:txBody>
          <a:bodyPr>
            <a:noAutofit/>
          </a:bodyPr>
          <a:lstStyle>
            <a:lvl1pPr algn="l">
              <a:lnSpc>
                <a:spcPct val="80000"/>
              </a:lnSpc>
              <a:defRPr sz="5000" b="0" cap="all" baseline="0">
                <a:solidFill>
                  <a:schemeClr val="accent2"/>
                </a:solidFill>
              </a:defRPr>
            </a:lvl1pPr>
          </a:lstStyle>
          <a:p>
            <a:r>
              <a:rPr lang="en-US"/>
              <a:t>ADD TITLE</a:t>
            </a:r>
          </a:p>
        </p:txBody>
      </p:sp>
      <p:sp>
        <p:nvSpPr>
          <p:cNvPr id="13" name="Text Placeholder 6">
            <a:extLst>
              <a:ext uri="{FF2B5EF4-FFF2-40B4-BE49-F238E27FC236}">
                <a16:creationId xmlns:a16="http://schemas.microsoft.com/office/drawing/2014/main" id="{14571D03-3912-128C-8D30-1EEDCA60CCC0}"/>
              </a:ext>
            </a:extLst>
          </p:cNvPr>
          <p:cNvSpPr>
            <a:spLocks noGrp="1"/>
          </p:cNvSpPr>
          <p:nvPr>
            <p:ph type="body" sz="quarter" idx="18" hasCustomPrompt="1"/>
          </p:nvPr>
        </p:nvSpPr>
        <p:spPr>
          <a:xfrm>
            <a:off x="42965" y="2140182"/>
            <a:ext cx="1614219" cy="324847"/>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1100" b="1" cap="all" spc="350" baseline="0">
                <a:solidFill>
                  <a:schemeClr val="accent2"/>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6" name="Text Placeholder 6">
            <a:extLst>
              <a:ext uri="{FF2B5EF4-FFF2-40B4-BE49-F238E27FC236}">
                <a16:creationId xmlns:a16="http://schemas.microsoft.com/office/drawing/2014/main" id="{8BA70EC6-938E-0C76-59B1-A0D291AC520E}"/>
              </a:ext>
            </a:extLst>
          </p:cNvPr>
          <p:cNvSpPr>
            <a:spLocks noGrp="1"/>
          </p:cNvSpPr>
          <p:nvPr>
            <p:ph type="body" sz="quarter" idx="25" hasCustomPrompt="1"/>
          </p:nvPr>
        </p:nvSpPr>
        <p:spPr>
          <a:xfrm>
            <a:off x="41625" y="2521121"/>
            <a:ext cx="1615658" cy="653205"/>
          </a:xfrm>
          <a:noFill/>
        </p:spPr>
        <p:txBody>
          <a:bodyPr lIns="182880" tIns="0" rIns="182880" bIns="0" anchor="t">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4" name="Picture Placeholder 33">
            <a:extLst>
              <a:ext uri="{FF2B5EF4-FFF2-40B4-BE49-F238E27FC236}">
                <a16:creationId xmlns:a16="http://schemas.microsoft.com/office/drawing/2014/main" id="{39C37C26-8255-6660-DCE1-D05B99B82D0D}"/>
              </a:ext>
            </a:extLst>
          </p:cNvPr>
          <p:cNvSpPr>
            <a:spLocks noGrp="1"/>
          </p:cNvSpPr>
          <p:nvPr>
            <p:ph type="pic" sz="quarter" idx="32"/>
          </p:nvPr>
        </p:nvSpPr>
        <p:spPr>
          <a:xfrm>
            <a:off x="0" y="3238352"/>
            <a:ext cx="1693599" cy="2781448"/>
          </a:xfrm>
        </p:spPr>
        <p:txBody>
          <a:bodyPr anchor="ctr">
            <a:noAutofit/>
          </a:bodyPr>
          <a:lstStyle>
            <a:lvl1pPr marL="0" indent="0" algn="ctr">
              <a:buNone/>
              <a:defRPr sz="1600"/>
            </a:lvl1pPr>
          </a:lstStyle>
          <a:p>
            <a:endParaRPr lang="en-US"/>
          </a:p>
        </p:txBody>
      </p:sp>
      <p:sp>
        <p:nvSpPr>
          <p:cNvPr id="36" name="Picture Placeholder 33">
            <a:extLst>
              <a:ext uri="{FF2B5EF4-FFF2-40B4-BE49-F238E27FC236}">
                <a16:creationId xmlns:a16="http://schemas.microsoft.com/office/drawing/2014/main" id="{B8B0653A-87D0-F144-0A04-EC18C75CDE46}"/>
              </a:ext>
            </a:extLst>
          </p:cNvPr>
          <p:cNvSpPr>
            <a:spLocks noGrp="1"/>
          </p:cNvSpPr>
          <p:nvPr>
            <p:ph type="pic" sz="quarter" idx="34"/>
          </p:nvPr>
        </p:nvSpPr>
        <p:spPr>
          <a:xfrm>
            <a:off x="1731063" y="2639857"/>
            <a:ext cx="1728927" cy="2555204"/>
          </a:xfrm>
        </p:spPr>
        <p:txBody>
          <a:bodyPr anchor="ctr">
            <a:normAutofit/>
          </a:bodyPr>
          <a:lstStyle>
            <a:lvl1pPr marL="0" indent="0" algn="ctr">
              <a:buNone/>
              <a:defRPr sz="1600"/>
            </a:lvl1pPr>
          </a:lstStyle>
          <a:p>
            <a:endParaRPr lang="en-US"/>
          </a:p>
        </p:txBody>
      </p:sp>
      <p:sp>
        <p:nvSpPr>
          <p:cNvPr id="14" name="Text Placeholder 6">
            <a:extLst>
              <a:ext uri="{FF2B5EF4-FFF2-40B4-BE49-F238E27FC236}">
                <a16:creationId xmlns:a16="http://schemas.microsoft.com/office/drawing/2014/main" id="{7EA05B06-C5E5-5673-DC81-CB66BFD9422A}"/>
              </a:ext>
            </a:extLst>
          </p:cNvPr>
          <p:cNvSpPr>
            <a:spLocks noGrp="1"/>
          </p:cNvSpPr>
          <p:nvPr>
            <p:ph type="body" sz="quarter" idx="19" hasCustomPrompt="1"/>
          </p:nvPr>
        </p:nvSpPr>
        <p:spPr>
          <a:xfrm>
            <a:off x="1771261" y="5283200"/>
            <a:ext cx="1645920" cy="324847"/>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1100" b="1" cap="all" spc="350" baseline="0">
                <a:solidFill>
                  <a:schemeClr val="accent2"/>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7" name="Text Placeholder 6">
            <a:extLst>
              <a:ext uri="{FF2B5EF4-FFF2-40B4-BE49-F238E27FC236}">
                <a16:creationId xmlns:a16="http://schemas.microsoft.com/office/drawing/2014/main" id="{45208294-243B-6B1C-7B4D-D51C83E833BA}"/>
              </a:ext>
            </a:extLst>
          </p:cNvPr>
          <p:cNvSpPr>
            <a:spLocks noGrp="1"/>
          </p:cNvSpPr>
          <p:nvPr>
            <p:ph type="body" sz="quarter" idx="26" hasCustomPrompt="1"/>
          </p:nvPr>
        </p:nvSpPr>
        <p:spPr>
          <a:xfrm>
            <a:off x="1770087" y="5665827"/>
            <a:ext cx="1637262" cy="1005840"/>
          </a:xfrm>
          <a:solidFill>
            <a:schemeClr val="accent3">
              <a:alpha val="81000"/>
            </a:schemeClr>
          </a:solidFill>
        </p:spPr>
        <p:txBody>
          <a:bodyPr lIns="182880" tIns="0" rIns="182880" bIns="0" anchor="t">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15" name="Text Placeholder 6">
            <a:extLst>
              <a:ext uri="{FF2B5EF4-FFF2-40B4-BE49-F238E27FC236}">
                <a16:creationId xmlns:a16="http://schemas.microsoft.com/office/drawing/2014/main" id="{A38DA923-7BD9-8E4D-13E3-451F9146255A}"/>
              </a:ext>
            </a:extLst>
          </p:cNvPr>
          <p:cNvSpPr>
            <a:spLocks noGrp="1"/>
          </p:cNvSpPr>
          <p:nvPr>
            <p:ph type="body" sz="quarter" idx="20" hasCustomPrompt="1"/>
          </p:nvPr>
        </p:nvSpPr>
        <p:spPr>
          <a:xfrm>
            <a:off x="3541509" y="2592199"/>
            <a:ext cx="1627347" cy="324847"/>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1100" b="1" cap="all" spc="350" baseline="0">
                <a:solidFill>
                  <a:schemeClr val="accent2"/>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41" name="Text Placeholder 6">
            <a:extLst>
              <a:ext uri="{FF2B5EF4-FFF2-40B4-BE49-F238E27FC236}">
                <a16:creationId xmlns:a16="http://schemas.microsoft.com/office/drawing/2014/main" id="{D1A1881B-011B-36DA-64F4-B3F2F7C1D767}"/>
              </a:ext>
            </a:extLst>
          </p:cNvPr>
          <p:cNvSpPr>
            <a:spLocks noGrp="1"/>
          </p:cNvSpPr>
          <p:nvPr>
            <p:ph type="body" sz="quarter" idx="40" hasCustomPrompt="1"/>
          </p:nvPr>
        </p:nvSpPr>
        <p:spPr>
          <a:xfrm>
            <a:off x="3533770" y="2970034"/>
            <a:ext cx="1645920" cy="772418"/>
          </a:xfrm>
          <a:solidFill>
            <a:schemeClr val="accent3">
              <a:alpha val="81000"/>
            </a:schemeClr>
          </a:solidFill>
        </p:spPr>
        <p:txBody>
          <a:bodyPr lIns="182880" tIns="0" rIns="182880" bIns="0" anchor="t">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7" name="Picture Placeholder 33">
            <a:extLst>
              <a:ext uri="{FF2B5EF4-FFF2-40B4-BE49-F238E27FC236}">
                <a16:creationId xmlns:a16="http://schemas.microsoft.com/office/drawing/2014/main" id="{2D436861-E5E4-0D02-515D-5135ED5C81BD}"/>
              </a:ext>
            </a:extLst>
          </p:cNvPr>
          <p:cNvSpPr>
            <a:spLocks noGrp="1"/>
          </p:cNvSpPr>
          <p:nvPr>
            <p:ph type="pic" sz="quarter" idx="35"/>
          </p:nvPr>
        </p:nvSpPr>
        <p:spPr>
          <a:xfrm>
            <a:off x="3497454" y="3816026"/>
            <a:ext cx="1714600" cy="1847158"/>
          </a:xfrm>
        </p:spPr>
        <p:txBody>
          <a:bodyPr anchor="ctr">
            <a:normAutofit/>
          </a:bodyPr>
          <a:lstStyle>
            <a:lvl1pPr marL="0" indent="0" algn="ctr">
              <a:buNone/>
              <a:defRPr sz="1600"/>
            </a:lvl1pPr>
          </a:lstStyle>
          <a:p>
            <a:endParaRPr lang="en-US"/>
          </a:p>
        </p:txBody>
      </p:sp>
      <p:sp>
        <p:nvSpPr>
          <p:cNvPr id="38" name="Picture Placeholder 33">
            <a:extLst>
              <a:ext uri="{FF2B5EF4-FFF2-40B4-BE49-F238E27FC236}">
                <a16:creationId xmlns:a16="http://schemas.microsoft.com/office/drawing/2014/main" id="{38A682C7-CD55-0D0D-115A-C741A38A9D57}"/>
              </a:ext>
            </a:extLst>
          </p:cNvPr>
          <p:cNvSpPr>
            <a:spLocks noGrp="1"/>
          </p:cNvSpPr>
          <p:nvPr>
            <p:ph type="pic" sz="quarter" idx="36"/>
          </p:nvPr>
        </p:nvSpPr>
        <p:spPr>
          <a:xfrm>
            <a:off x="5249518" y="1836572"/>
            <a:ext cx="1714599" cy="2555203"/>
          </a:xfrm>
        </p:spPr>
        <p:txBody>
          <a:bodyPr anchor="ctr">
            <a:normAutofit/>
          </a:bodyPr>
          <a:lstStyle>
            <a:lvl1pPr marL="0" indent="0" algn="ctr">
              <a:buNone/>
              <a:defRPr sz="1600"/>
            </a:lvl1pPr>
          </a:lstStyle>
          <a:p>
            <a:endParaRPr lang="en-US"/>
          </a:p>
        </p:txBody>
      </p:sp>
      <p:sp>
        <p:nvSpPr>
          <p:cNvPr id="16" name="Text Placeholder 6">
            <a:extLst>
              <a:ext uri="{FF2B5EF4-FFF2-40B4-BE49-F238E27FC236}">
                <a16:creationId xmlns:a16="http://schemas.microsoft.com/office/drawing/2014/main" id="{7F6E7494-2D33-4F23-B04B-9FE71522F9FC}"/>
              </a:ext>
            </a:extLst>
          </p:cNvPr>
          <p:cNvSpPr>
            <a:spLocks noGrp="1"/>
          </p:cNvSpPr>
          <p:nvPr>
            <p:ph type="body" sz="quarter" idx="21" hasCustomPrompt="1"/>
          </p:nvPr>
        </p:nvSpPr>
        <p:spPr>
          <a:xfrm>
            <a:off x="5285930" y="4465871"/>
            <a:ext cx="1650464" cy="324847"/>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1100" b="1" cap="all" spc="350" baseline="0">
                <a:solidFill>
                  <a:schemeClr val="accent2"/>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29" name="Text Placeholder 6">
            <a:extLst>
              <a:ext uri="{FF2B5EF4-FFF2-40B4-BE49-F238E27FC236}">
                <a16:creationId xmlns:a16="http://schemas.microsoft.com/office/drawing/2014/main" id="{C9DE0F18-7248-091B-B3CF-C52106002CCE}"/>
              </a:ext>
            </a:extLst>
          </p:cNvPr>
          <p:cNvSpPr>
            <a:spLocks noGrp="1"/>
          </p:cNvSpPr>
          <p:nvPr>
            <p:ph type="body" sz="quarter" idx="28" hasCustomPrompt="1"/>
          </p:nvPr>
        </p:nvSpPr>
        <p:spPr>
          <a:xfrm>
            <a:off x="5280642" y="4853410"/>
            <a:ext cx="1645920" cy="1005840"/>
          </a:xfrm>
          <a:solidFill>
            <a:schemeClr val="accent3">
              <a:alpha val="81000"/>
            </a:schemeClr>
          </a:solidFill>
        </p:spPr>
        <p:txBody>
          <a:bodyPr lIns="182880" tIns="0" rIns="182880" bIns="0" anchor="t">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17" name="Text Placeholder 6">
            <a:extLst>
              <a:ext uri="{FF2B5EF4-FFF2-40B4-BE49-F238E27FC236}">
                <a16:creationId xmlns:a16="http://schemas.microsoft.com/office/drawing/2014/main" id="{E7663574-0331-2A27-3254-9D65F05A0CA1}"/>
              </a:ext>
            </a:extLst>
          </p:cNvPr>
          <p:cNvSpPr>
            <a:spLocks noGrp="1"/>
          </p:cNvSpPr>
          <p:nvPr>
            <p:ph type="body" sz="quarter" idx="22" hasCustomPrompt="1"/>
          </p:nvPr>
        </p:nvSpPr>
        <p:spPr>
          <a:xfrm>
            <a:off x="7044780" y="1930948"/>
            <a:ext cx="1645920" cy="324847"/>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1100" b="1" cap="all" spc="350" baseline="0">
                <a:solidFill>
                  <a:schemeClr val="accent2"/>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30" name="Text Placeholder 6">
            <a:extLst>
              <a:ext uri="{FF2B5EF4-FFF2-40B4-BE49-F238E27FC236}">
                <a16:creationId xmlns:a16="http://schemas.microsoft.com/office/drawing/2014/main" id="{9940A882-262E-11D9-20F5-FC422DA6058B}"/>
              </a:ext>
            </a:extLst>
          </p:cNvPr>
          <p:cNvSpPr>
            <a:spLocks noGrp="1"/>
          </p:cNvSpPr>
          <p:nvPr>
            <p:ph type="body" sz="quarter" idx="29" hasCustomPrompt="1"/>
          </p:nvPr>
        </p:nvSpPr>
        <p:spPr>
          <a:xfrm>
            <a:off x="7036004" y="2311094"/>
            <a:ext cx="1645920" cy="772418"/>
          </a:xfrm>
          <a:solidFill>
            <a:schemeClr val="accent3">
              <a:alpha val="81000"/>
            </a:schemeClr>
          </a:solidFill>
        </p:spPr>
        <p:txBody>
          <a:bodyPr lIns="182880" tIns="0" rIns="182880" bIns="0" anchor="t">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9" name="Picture Placeholder 33">
            <a:extLst>
              <a:ext uri="{FF2B5EF4-FFF2-40B4-BE49-F238E27FC236}">
                <a16:creationId xmlns:a16="http://schemas.microsoft.com/office/drawing/2014/main" id="{6D2E46AE-8931-07D9-E4BA-236767F05123}"/>
              </a:ext>
            </a:extLst>
          </p:cNvPr>
          <p:cNvSpPr>
            <a:spLocks noGrp="1"/>
          </p:cNvSpPr>
          <p:nvPr>
            <p:ph type="pic" sz="quarter" idx="37"/>
          </p:nvPr>
        </p:nvSpPr>
        <p:spPr>
          <a:xfrm>
            <a:off x="7001581" y="3147692"/>
            <a:ext cx="1712513" cy="1833883"/>
          </a:xfrm>
        </p:spPr>
        <p:txBody>
          <a:bodyPr anchor="ctr">
            <a:normAutofit/>
          </a:bodyPr>
          <a:lstStyle>
            <a:lvl1pPr marL="0" indent="0" algn="ctr">
              <a:buNone/>
              <a:defRPr sz="1600"/>
            </a:lvl1pPr>
          </a:lstStyle>
          <a:p>
            <a:endParaRPr lang="en-US"/>
          </a:p>
        </p:txBody>
      </p:sp>
      <p:sp>
        <p:nvSpPr>
          <p:cNvPr id="40" name="Picture Placeholder 33">
            <a:extLst>
              <a:ext uri="{FF2B5EF4-FFF2-40B4-BE49-F238E27FC236}">
                <a16:creationId xmlns:a16="http://schemas.microsoft.com/office/drawing/2014/main" id="{295565B1-ACA7-F26E-8827-05E8356C7C54}"/>
              </a:ext>
            </a:extLst>
          </p:cNvPr>
          <p:cNvSpPr>
            <a:spLocks noGrp="1"/>
          </p:cNvSpPr>
          <p:nvPr>
            <p:ph type="pic" sz="quarter" idx="38"/>
          </p:nvPr>
        </p:nvSpPr>
        <p:spPr>
          <a:xfrm>
            <a:off x="8751558" y="912881"/>
            <a:ext cx="1714599" cy="2954269"/>
          </a:xfrm>
        </p:spPr>
        <p:txBody>
          <a:bodyPr anchor="ctr">
            <a:normAutofit/>
          </a:bodyPr>
          <a:lstStyle>
            <a:lvl1pPr marL="0" indent="0" algn="ctr">
              <a:buNone/>
              <a:defRPr sz="1600"/>
            </a:lvl1pPr>
          </a:lstStyle>
          <a:p>
            <a:endParaRPr lang="en-US"/>
          </a:p>
        </p:txBody>
      </p:sp>
      <p:sp>
        <p:nvSpPr>
          <p:cNvPr id="18" name="Text Placeholder 6">
            <a:extLst>
              <a:ext uri="{FF2B5EF4-FFF2-40B4-BE49-F238E27FC236}">
                <a16:creationId xmlns:a16="http://schemas.microsoft.com/office/drawing/2014/main" id="{B4B87247-E9C1-A9FC-156A-D7CE28F76699}"/>
              </a:ext>
            </a:extLst>
          </p:cNvPr>
          <p:cNvSpPr>
            <a:spLocks noGrp="1"/>
          </p:cNvSpPr>
          <p:nvPr>
            <p:ph type="body" sz="quarter" idx="23" hasCustomPrompt="1"/>
          </p:nvPr>
        </p:nvSpPr>
        <p:spPr>
          <a:xfrm>
            <a:off x="8804671" y="3966198"/>
            <a:ext cx="1637794" cy="324847"/>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1100" b="1" cap="all" spc="350" baseline="0">
                <a:solidFill>
                  <a:schemeClr val="accent2"/>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31" name="Text Placeholder 6">
            <a:extLst>
              <a:ext uri="{FF2B5EF4-FFF2-40B4-BE49-F238E27FC236}">
                <a16:creationId xmlns:a16="http://schemas.microsoft.com/office/drawing/2014/main" id="{F1943B66-B889-2293-1A59-B08E0A4A09D8}"/>
              </a:ext>
            </a:extLst>
          </p:cNvPr>
          <p:cNvSpPr>
            <a:spLocks noGrp="1"/>
          </p:cNvSpPr>
          <p:nvPr>
            <p:ph type="body" sz="quarter" idx="30" hasCustomPrompt="1"/>
          </p:nvPr>
        </p:nvSpPr>
        <p:spPr>
          <a:xfrm>
            <a:off x="8802641" y="4335080"/>
            <a:ext cx="1645920" cy="1005840"/>
          </a:xfrm>
          <a:solidFill>
            <a:schemeClr val="accent3">
              <a:alpha val="81000"/>
            </a:schemeClr>
          </a:solidFill>
        </p:spPr>
        <p:txBody>
          <a:bodyPr lIns="182880" tIns="0" rIns="182880" bIns="0" anchor="t">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19" name="Text Placeholder 6">
            <a:extLst>
              <a:ext uri="{FF2B5EF4-FFF2-40B4-BE49-F238E27FC236}">
                <a16:creationId xmlns:a16="http://schemas.microsoft.com/office/drawing/2014/main" id="{3C2E5A00-52D0-BE21-D13F-C508F7DB5656}"/>
              </a:ext>
            </a:extLst>
          </p:cNvPr>
          <p:cNvSpPr>
            <a:spLocks noGrp="1"/>
          </p:cNvSpPr>
          <p:nvPr>
            <p:ph type="body" sz="quarter" idx="24" hasCustomPrompt="1"/>
          </p:nvPr>
        </p:nvSpPr>
        <p:spPr>
          <a:xfrm>
            <a:off x="10514801" y="1573615"/>
            <a:ext cx="1645920" cy="324847"/>
          </a:xfrm>
          <a:solidFill>
            <a:schemeClr val="accent3">
              <a:alpha val="81000"/>
            </a:schemeClr>
          </a:solidFill>
        </p:spPr>
        <p:txBody>
          <a:bodyPr lIns="182880" tIns="45720" rIns="182880" bIns="45720" anchor="t">
            <a:noAutofit/>
          </a:bodyPr>
          <a:lstStyle>
            <a:lvl1pPr marL="0" indent="0" algn="l">
              <a:lnSpc>
                <a:spcPct val="100000"/>
              </a:lnSpc>
              <a:spcBef>
                <a:spcPts val="0"/>
              </a:spcBef>
              <a:buNone/>
              <a:defRPr sz="1100" b="1" cap="all" spc="350" baseline="0">
                <a:solidFill>
                  <a:schemeClr val="accent2"/>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a:t>
            </a:r>
          </a:p>
        </p:txBody>
      </p:sp>
      <p:sp>
        <p:nvSpPr>
          <p:cNvPr id="32" name="Text Placeholder 6">
            <a:extLst>
              <a:ext uri="{FF2B5EF4-FFF2-40B4-BE49-F238E27FC236}">
                <a16:creationId xmlns:a16="http://schemas.microsoft.com/office/drawing/2014/main" id="{93FE27AA-101D-9FC1-39E1-665CEBA591FB}"/>
              </a:ext>
            </a:extLst>
          </p:cNvPr>
          <p:cNvSpPr>
            <a:spLocks noGrp="1"/>
          </p:cNvSpPr>
          <p:nvPr>
            <p:ph type="body" sz="quarter" idx="31" hasCustomPrompt="1"/>
          </p:nvPr>
        </p:nvSpPr>
        <p:spPr>
          <a:xfrm>
            <a:off x="10516499" y="1961472"/>
            <a:ext cx="1645920" cy="772418"/>
          </a:xfrm>
          <a:solidFill>
            <a:schemeClr val="accent3">
              <a:alpha val="81000"/>
            </a:schemeClr>
          </a:solidFill>
        </p:spPr>
        <p:txBody>
          <a:bodyPr lIns="182880" tIns="0" rIns="182880" bIns="0" anchor="t">
            <a:noAutofit/>
          </a:bodyPr>
          <a:lstStyle>
            <a:lvl1pPr marL="0" indent="0" algn="l">
              <a:lnSpc>
                <a:spcPct val="113000"/>
              </a:lnSpc>
              <a:buNone/>
              <a:defRPr sz="1000" b="0" spc="0" baseline="0">
                <a:solidFill>
                  <a:schemeClr val="accent3">
                    <a:lumMod val="10000"/>
                  </a:schemeClr>
                </a:solidFill>
                <a:latin typeface="+mn-lt"/>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text here</a:t>
            </a:r>
          </a:p>
        </p:txBody>
      </p:sp>
      <p:sp>
        <p:nvSpPr>
          <p:cNvPr id="35" name="Picture Placeholder 33">
            <a:extLst>
              <a:ext uri="{FF2B5EF4-FFF2-40B4-BE49-F238E27FC236}">
                <a16:creationId xmlns:a16="http://schemas.microsoft.com/office/drawing/2014/main" id="{AFF99AF0-07B4-1CEE-3781-E91ED317B3DE}"/>
              </a:ext>
            </a:extLst>
          </p:cNvPr>
          <p:cNvSpPr>
            <a:spLocks noGrp="1"/>
          </p:cNvSpPr>
          <p:nvPr>
            <p:ph type="pic" sz="quarter" idx="33"/>
          </p:nvPr>
        </p:nvSpPr>
        <p:spPr>
          <a:xfrm>
            <a:off x="10503621" y="2785611"/>
            <a:ext cx="1688379" cy="2555204"/>
          </a:xfrm>
        </p:spPr>
        <p:txBody>
          <a:bodyPr anchor="ctr">
            <a:normAutofit/>
          </a:bodyPr>
          <a:lstStyle>
            <a:lvl1pPr marL="0" indent="0" algn="ctr">
              <a:buNone/>
              <a:defRPr sz="1600"/>
            </a:lvl1pPr>
          </a:lstStyle>
          <a:p>
            <a:endParaRPr lang="en-US"/>
          </a:p>
        </p:txBody>
      </p:sp>
      <p:sp>
        <p:nvSpPr>
          <p:cNvPr id="5" name="Text Placeholder 6">
            <a:extLst>
              <a:ext uri="{FF2B5EF4-FFF2-40B4-BE49-F238E27FC236}">
                <a16:creationId xmlns:a16="http://schemas.microsoft.com/office/drawing/2014/main" id="{BB79CC2F-C039-4C34-3EB1-5535520D66E8}"/>
              </a:ext>
            </a:extLst>
          </p:cNvPr>
          <p:cNvSpPr>
            <a:spLocks noGrp="1"/>
          </p:cNvSpPr>
          <p:nvPr>
            <p:ph type="body" sz="quarter" idx="10" hasCustomPrompt="1"/>
          </p:nvPr>
        </p:nvSpPr>
        <p:spPr>
          <a:xfrm>
            <a:off x="7704957" y="6265767"/>
            <a:ext cx="4163193" cy="574675"/>
          </a:xfrm>
        </p:spPr>
        <p:txBody>
          <a:bodyPr>
            <a:noAutofit/>
          </a:bodyPr>
          <a:lstStyle>
            <a:lvl1pPr marL="0" indent="0" algn="l">
              <a:buNone/>
              <a:defRPr sz="2000" b="1" spc="300" baseline="0">
                <a:solidFill>
                  <a:schemeClr val="accent2"/>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ADD SUBTITLE</a:t>
            </a:r>
          </a:p>
        </p:txBody>
      </p:sp>
    </p:spTree>
    <p:extLst>
      <p:ext uri="{BB962C8B-B14F-4D97-AF65-F5344CB8AC3E}">
        <p14:creationId xmlns:p14="http://schemas.microsoft.com/office/powerpoint/2010/main" val="24743116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空白">
    <p:bg>
      <p:bgPr>
        <a:solidFill>
          <a:schemeClr val="bg2">
            <a:lumMod val="1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4469CC-F6B6-483C-9573-E1A34D2D7E47}"/>
              </a:ext>
            </a:extLst>
          </p:cNvPr>
          <p:cNvSpPr>
            <a:spLocks noGrp="1"/>
          </p:cNvSpPr>
          <p:nvPr>
            <p:ph type="title"/>
          </p:nvPr>
        </p:nvSpPr>
        <p:spPr>
          <a:xfrm>
            <a:off x="838200" y="365001"/>
            <a:ext cx="10515600" cy="358304"/>
          </a:xfrm>
          <a:prstGeom prst="rect">
            <a:avLst/>
          </a:prstGeom>
        </p:spPr>
        <p:txBody>
          <a:bodyPr rtlCol="0"/>
          <a:lstStyle>
            <a:lvl1pPr>
              <a:defRPr>
                <a:solidFill>
                  <a:schemeClr val="accent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Tree>
    <p:extLst>
      <p:ext uri="{BB962C8B-B14F-4D97-AF65-F5344CB8AC3E}">
        <p14:creationId xmlns:p14="http://schemas.microsoft.com/office/powerpoint/2010/main" val="3661932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4E6FEB-B605-0107-790E-11E3FF4DBBC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F2F9FE1-EF0D-033B-333B-4DB4424744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09B2071-CC22-8F1F-158A-E394FA24FE56}"/>
              </a:ext>
            </a:extLst>
          </p:cNvPr>
          <p:cNvSpPr>
            <a:spLocks noGrp="1"/>
          </p:cNvSpPr>
          <p:nvPr>
            <p:ph type="dt" sz="half" idx="10"/>
          </p:nvPr>
        </p:nvSpPr>
        <p:spPr/>
        <p:txBody>
          <a:bodyPr/>
          <a:lstStyle/>
          <a:p>
            <a:fld id="{DB1F2E1F-D1D0-4A83-9A4B-DEC43DB8F225}"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E95235C1-6CF5-47AF-6D30-0BE8B03A23E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7F75A0B-97AB-5E6A-CE6A-4CFC20A0AAE5}"/>
              </a:ext>
            </a:extLst>
          </p:cNvPr>
          <p:cNvSpPr>
            <a:spLocks noGrp="1"/>
          </p:cNvSpPr>
          <p:nvPr>
            <p:ph type="sldNum" sz="quarter" idx="12"/>
          </p:nvPr>
        </p:nvSpPr>
        <p:spPr/>
        <p:txBody>
          <a:bodyPr/>
          <a:lstStyle/>
          <a:p>
            <a:fld id="{2C40F4ED-D15E-41A6-A787-41A52379BD32}" type="slidenum">
              <a:rPr kumimoji="1" lang="ja-JP" altLang="en-US" smtClean="0"/>
              <a:t>‹#›</a:t>
            </a:fld>
            <a:endParaRPr kumimoji="1" lang="ja-JP" altLang="en-US"/>
          </a:p>
        </p:txBody>
      </p:sp>
    </p:spTree>
    <p:extLst>
      <p:ext uri="{BB962C8B-B14F-4D97-AF65-F5344CB8AC3E}">
        <p14:creationId xmlns:p14="http://schemas.microsoft.com/office/powerpoint/2010/main" val="2490857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2026/6/15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888451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2026/6/15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189387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3.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E02A643-9BB0-4E02-80B2-2C0A5E5D738E}" type="datetimeFigureOut">
              <a:rPr kumimoji="1" lang="ja-JP" altLang="en-US" smtClean="0"/>
              <a:t>2026/6/15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907289730"/>
      </p:ext>
    </p:extLst>
  </p:cSld>
  <p:clrMap bg1="lt1" tx1="dk1" bg2="lt2" tx2="dk2" accent1="accent1" accent2="accent2" accent3="accent3" accent4="accent4" accent5="accent5" accent6="accent6" hlink="hlink" folHlink="folHlink"/>
  <p:sldLayoutIdLst>
    <p:sldLayoutId id="2147483701" r:id="rId1"/>
    <p:sldLayoutId id="2147483703" r:id="rId2"/>
    <p:sldLayoutId id="2147483705" r:id="rId3"/>
    <p:sldLayoutId id="2147483704" r:id="rId4"/>
    <p:sldLayoutId id="2147483702" r:id="rId5"/>
    <p:sldLayoutId id="2147483707" r:id="rId6"/>
    <p:sldLayoutId id="2147483722" r:id="rId7"/>
    <p:sldLayoutId id="2147483723"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86E2757-61AC-6156-9A8D-A6A8EEAFC5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93B5A8B-4E10-4EC2-6106-F7A0C3279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FB131D8-25E4-06F3-0E2A-8B8404309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5E0E02-DE02-4EB9-9476-93864EB9462B}" type="datetimeFigureOut">
              <a:rPr kumimoji="1" lang="ja-JP" altLang="en-US" smtClean="0"/>
              <a:t>2026/6/15</a:t>
            </a:fld>
            <a:endParaRPr kumimoji="1" lang="ja-JP" altLang="en-US"/>
          </a:p>
        </p:txBody>
      </p:sp>
      <p:sp>
        <p:nvSpPr>
          <p:cNvPr id="5" name="フッター プレースホルダー 4">
            <a:extLst>
              <a:ext uri="{FF2B5EF4-FFF2-40B4-BE49-F238E27FC236}">
                <a16:creationId xmlns:a16="http://schemas.microsoft.com/office/drawing/2014/main" id="{B0E2D6F3-0336-D3A8-E01B-D2810D599D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48BE340-DAA8-D339-7C47-1C90142A16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DDABE5-D75E-492A-9EB7-53FA9271D1E1}" type="slidenum">
              <a:rPr kumimoji="1" lang="ja-JP" altLang="en-US" smtClean="0"/>
              <a:t>‹#›</a:t>
            </a:fld>
            <a:endParaRPr kumimoji="1" lang="ja-JP" altLang="en-US"/>
          </a:p>
        </p:txBody>
      </p:sp>
    </p:spTree>
    <p:extLst>
      <p:ext uri="{BB962C8B-B14F-4D97-AF65-F5344CB8AC3E}">
        <p14:creationId xmlns:p14="http://schemas.microsoft.com/office/powerpoint/2010/main" val="27361028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7" r:id="rId23"/>
    <p:sldLayoutId id="2147483650" r:id="rId24"/>
    <p:sldLayoutId id="2147483699" r:id="rId25"/>
    <p:sldLayoutId id="2147483706" r:id="rId26"/>
    <p:sldLayoutId id="2147483653" r:id="rId27"/>
    <p:sldLayoutId id="2147483709" r:id="rId28"/>
    <p:sldLayoutId id="2147483710" r:id="rId29"/>
    <p:sldLayoutId id="2147483711" r:id="rId30"/>
    <p:sldLayoutId id="2147483712" r:id="rId31"/>
    <p:sldLayoutId id="2147483708" r:id="rId32"/>
    <p:sldLayoutId id="2147483698" r:id="rId3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76BC278-3A9A-4241-1DE5-469D2AB5E36B}"/>
              </a:ext>
            </a:extLst>
          </p:cNvPr>
          <p:cNvSpPr>
            <a:spLocks noGrp="1"/>
          </p:cNvSpPr>
          <p:nvPr>
            <p:ph type="title"/>
          </p:nvPr>
        </p:nvSpPr>
        <p:spPr>
          <a:xfrm>
            <a:off x="838200" y="1115367"/>
            <a:ext cx="10515600" cy="575321"/>
          </a:xfrm>
          <a:prstGeom prst="rect">
            <a:avLst/>
          </a:prstGeom>
        </p:spPr>
        <p:txBody>
          <a:bodyPr vert="horz" lIns="91440" tIns="45720" rIns="91440" bIns="45720" rtlCol="0" anchor="t">
            <a:noAutofit/>
          </a:body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138A5E58-5605-E2B6-AEBE-7EF159AAD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a:extLst>
              <a:ext uri="{FF2B5EF4-FFF2-40B4-BE49-F238E27FC236}">
                <a16:creationId xmlns:a16="http://schemas.microsoft.com/office/drawing/2014/main" id="{B221D507-72FD-CB53-B342-C69D562AFD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latin typeface="Meiryo UI" panose="020B0604030504040204" pitchFamily="50" charset="-128"/>
                <a:ea typeface="Meiryo UI" panose="020B0604030504040204" pitchFamily="50" charset="-128"/>
              </a:defRPr>
            </a:lvl1pPr>
          </a:lstStyle>
          <a:p>
            <a:endParaRPr lang="ja-JP" altLang="en-US" noProof="0">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01A3E9A7-861F-C5C4-DD4E-37AC66D867ED}"/>
              </a:ext>
            </a:extLst>
          </p:cNvPr>
          <p:cNvSpPr>
            <a:spLocks noGrp="1"/>
          </p:cNvSpPr>
          <p:nvPr>
            <p:ph type="ftr" sz="quarter" idx="3"/>
          </p:nvPr>
        </p:nvSpPr>
        <p:spPr>
          <a:xfrm>
            <a:off x="411480" y="301752"/>
            <a:ext cx="1828800" cy="274320"/>
          </a:xfrm>
          <a:prstGeom prst="rect">
            <a:avLst/>
          </a:prstGeom>
        </p:spPr>
        <p:txBody>
          <a:bodyPr vert="horz" lIns="91440" tIns="45720" rIns="91440" bIns="45720" rtlCol="0" anchor="ctr">
            <a:noAutofit/>
          </a:bodyPr>
          <a:lstStyle>
            <a:lvl1pPr algn="l">
              <a:defRPr sz="1200">
                <a:solidFill>
                  <a:schemeClr val="tx2"/>
                </a:solidFill>
                <a:latin typeface="Meiryo UI" panose="020B0604030504040204" pitchFamily="50" charset="-128"/>
                <a:ea typeface="Meiryo UI" panose="020B0604030504040204" pitchFamily="50" charset="-128"/>
              </a:defRPr>
            </a:lvl1pPr>
          </a:lstStyle>
          <a:p>
            <a:r>
              <a:rPr lang="ja-JP" altLang="en-US" noProof="0"/>
              <a:t>プレゼンテーションのタイトル</a:t>
            </a:r>
            <a:endParaRPr lang="ja-JP" altLang="en-US" noProof="0">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5877A1DC-56B8-6C78-5020-E45478D099C6}"/>
              </a:ext>
            </a:extLst>
          </p:cNvPr>
          <p:cNvSpPr>
            <a:spLocks noGrp="1"/>
          </p:cNvSpPr>
          <p:nvPr>
            <p:ph type="sldNum" sz="quarter" idx="4"/>
          </p:nvPr>
        </p:nvSpPr>
        <p:spPr>
          <a:xfrm>
            <a:off x="10122408" y="301752"/>
            <a:ext cx="1673352" cy="274320"/>
          </a:xfrm>
          <a:prstGeom prst="rect">
            <a:avLst/>
          </a:prstGeom>
        </p:spPr>
        <p:txBody>
          <a:bodyPr vert="horz" lIns="91440" tIns="45720" rIns="91440" bIns="45720" rtlCol="0" anchor="ctr">
            <a:noAutofit/>
          </a:bodyPr>
          <a:lstStyle>
            <a:lvl1pPr algn="r">
              <a:defRPr sz="1200">
                <a:solidFill>
                  <a:schemeClr val="tx2"/>
                </a:solidFill>
                <a:latin typeface="Meiryo UI" panose="020B0604030504040204" pitchFamily="50" charset="-128"/>
                <a:ea typeface="Meiryo UI" panose="020B0604030504040204" pitchFamily="50" charset="-128"/>
              </a:defRPr>
            </a:lvl1pPr>
          </a:lstStyle>
          <a:p>
            <a:fld id="{5BFCF61C-3B18-4C03-8326-CC3B32D710C9}" type="slidenum">
              <a:rPr lang="en-US" altLang="ja-JP" noProof="0" smtClean="0"/>
              <a:pPr/>
              <a:t>‹#›</a:t>
            </a:fld>
            <a:endParaRPr lang="ja-JP" altLang="en-US" noProof="0">
              <a:ea typeface="Meiryo UI" panose="020B0604030504040204" pitchFamily="50" charset="-128"/>
            </a:endParaRPr>
          </a:p>
        </p:txBody>
      </p:sp>
    </p:spTree>
    <p:extLst>
      <p:ext uri="{BB962C8B-B14F-4D97-AF65-F5344CB8AC3E}">
        <p14:creationId xmlns:p14="http://schemas.microsoft.com/office/powerpoint/2010/main" val="135068052"/>
      </p:ext>
    </p:extLst>
  </p:cSld>
  <p:clrMap bg1="lt1" tx1="dk1" bg2="lt2" tx2="dk2" accent1="accent1" accent2="accent2" accent3="accent3" accent4="accent4" accent5="accent5" accent6="accent6" hlink="hlink" folHlink="folHlink"/>
  <p:sldLayoutIdLst>
    <p:sldLayoutId id="2147483649" r:id="rId1"/>
    <p:sldLayoutId id="2147483716" r:id="rId2"/>
    <p:sldLayoutId id="2147483651" r:id="rId3"/>
    <p:sldLayoutId id="2147483717" r:id="rId4"/>
    <p:sldLayoutId id="2147483661" r:id="rId5"/>
    <p:sldLayoutId id="2147483720" r:id="rId6"/>
    <p:sldLayoutId id="2147483718" r:id="rId7"/>
    <p:sldLayoutId id="2147483719" r:id="rId8"/>
    <p:sldLayoutId id="2147483663" r:id="rId9"/>
    <p:sldLayoutId id="2147483652" r:id="rId10"/>
    <p:sldLayoutId id="2147483721" r:id="rId11"/>
    <p:sldLayoutId id="2147483715" r:id="rId12"/>
    <p:sldLayoutId id="2147483654" r:id="rId13"/>
    <p:sldLayoutId id="2147483655" r:id="rId14"/>
    <p:sldLayoutId id="2147483656" r:id="rId15"/>
    <p:sldLayoutId id="2147483714" r:id="rId16"/>
  </p:sldLayoutIdLst>
  <p:hf hdr="0" dt="0"/>
  <p:txStyles>
    <p:titleStyle>
      <a:lvl1pPr algn="l" defTabSz="914400" rtl="0" eaLnBrk="1" latinLnBrk="0" hangingPunct="1">
        <a:lnSpc>
          <a:spcPct val="80000"/>
        </a:lnSpc>
        <a:spcBef>
          <a:spcPct val="0"/>
        </a:spcBef>
        <a:buNone/>
        <a:defRPr kumimoji="1" sz="4400" kern="1200" cap="all" baseline="0">
          <a:solidFill>
            <a:schemeClr val="tx2"/>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2"/>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2"/>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2"/>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2"/>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2"/>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PK"/>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94C4A8-C2EB-4D2A-A43E-BE19EA9AE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D2742BD-2E9C-46B7-AFF7-A440C094DF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3DB3F001-24C4-4191-A568-B1096B9ABF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C9F280-24DB-415F-8DF8-72D7FF3C4BF0}" type="datetimeFigureOut">
              <a:rPr lang="en-US" noProof="0" smtClean="0"/>
              <a:t>6/15/2026</a:t>
            </a:fld>
            <a:endParaRPr lang="en-US" noProof="0"/>
          </a:p>
        </p:txBody>
      </p:sp>
      <p:sp>
        <p:nvSpPr>
          <p:cNvPr id="5" name="Footer Placeholder 4">
            <a:extLst>
              <a:ext uri="{FF2B5EF4-FFF2-40B4-BE49-F238E27FC236}">
                <a16:creationId xmlns:a16="http://schemas.microsoft.com/office/drawing/2014/main" id="{E13E5E6E-ED1A-4700-A7E8-68DEBCDD6E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552E6C46-B63C-4A83-8155-0AE7FABAD9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A9A2B-DCEA-459B-8067-44D042050D8C}" type="slidenum">
              <a:rPr lang="en-US" noProof="0" smtClean="0"/>
              <a:t>‹#›</a:t>
            </a:fld>
            <a:endParaRPr lang="en-US" noProof="0"/>
          </a:p>
        </p:txBody>
      </p:sp>
    </p:spTree>
    <p:extLst>
      <p:ext uri="{BB962C8B-B14F-4D97-AF65-F5344CB8AC3E}">
        <p14:creationId xmlns:p14="http://schemas.microsoft.com/office/powerpoint/2010/main" val="1401011559"/>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2" r:id="rId5"/>
    <p:sldLayoutId id="2147483664" r:id="rId6"/>
    <p:sldLayoutId id="2147483665" r:id="rId7"/>
    <p:sldLayoutId id="2147483666" r:id="rId8"/>
    <p:sldLayoutId id="2147483667" r:id="rId9"/>
    <p:sldLayoutId id="2147483668" r:id="rId10"/>
    <p:sldLayoutId id="2147483724" r:id="rId11"/>
    <p:sldLayoutId id="2147483725" r:id="rId12"/>
  </p:sldLayoutIdLst>
  <p:txStyles>
    <p:titleStyle>
      <a:lvl1pPr algn="l" defTabSz="914400" rtl="0" eaLnBrk="1" latinLnBrk="0" hangingPunct="1">
        <a:lnSpc>
          <a:spcPct val="90000"/>
        </a:lnSpc>
        <a:spcBef>
          <a:spcPct val="0"/>
        </a:spcBef>
        <a:buNone/>
        <a:defRPr sz="27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6.mov"/><Relationship Id="rId1" Type="http://schemas.microsoft.com/office/2007/relationships/media" Target="../media/media6.mov"/><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15.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video" Target="../media/media2.mov"/></Relationships>
</file>

<file path=ppt/slides/_rels/slide9.xml.rels><?xml version="1.0" encoding="UTF-8" standalone="yes"?>
<Relationships xmlns="http://schemas.openxmlformats.org/package/2006/relationships"><Relationship Id="rId3" Type="http://schemas.openxmlformats.org/officeDocument/2006/relationships/hyperlink" Target="https://iput-startup.slack.com/team/U06AKTPGV1A" TargetMode="External"/><Relationship Id="rId2" Type="http://schemas.openxmlformats.org/officeDocument/2006/relationships/hyperlink" Target="https://iput-startup.slack.com/team/U06BJ3RHG74" TargetMode="External"/><Relationship Id="rId1" Type="http://schemas.openxmlformats.org/officeDocument/2006/relationships/slideLayout" Target="../slideLayouts/slideLayout2.xml"/><Relationship Id="rId4" Type="http://schemas.openxmlformats.org/officeDocument/2006/relationships/hyperlink" Target="https://iput-startup.slack.com/team/U06DWDF00M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51019-D604-AF37-C93E-6778777A2E46}"/>
              </a:ext>
            </a:extLst>
          </p:cNvPr>
          <p:cNvPicPr>
            <a:picLocks noChangeAspect="1"/>
          </p:cNvPicPr>
          <p:nvPr/>
        </p:nvPicPr>
        <p:blipFill>
          <a:blip r:embed="rId2"/>
          <a:srcRect l="5057" t="14869" r="2955" b="7522"/>
          <a:stretch>
            <a:fillRect/>
          </a:stretch>
        </p:blipFill>
        <p:spPr>
          <a:xfrm>
            <a:off x="-9564" y="3171"/>
            <a:ext cx="12254142" cy="6875757"/>
          </a:xfrm>
          <a:prstGeom prst="rect">
            <a:avLst/>
          </a:prstGeom>
        </p:spPr>
      </p:pic>
      <p:pic>
        <p:nvPicPr>
          <p:cNvPr id="6" name="Picture 5">
            <a:extLst>
              <a:ext uri="{FF2B5EF4-FFF2-40B4-BE49-F238E27FC236}">
                <a16:creationId xmlns:a16="http://schemas.microsoft.com/office/drawing/2014/main" id="{7EDC9169-D842-4C98-E64E-A3ACFFF1F32A}"/>
              </a:ext>
            </a:extLst>
          </p:cNvPr>
          <p:cNvPicPr>
            <a:picLocks noChangeAspect="1"/>
          </p:cNvPicPr>
          <p:nvPr/>
        </p:nvPicPr>
        <p:blipFill>
          <a:blip r:embed="rId3"/>
          <a:stretch>
            <a:fillRect/>
          </a:stretch>
        </p:blipFill>
        <p:spPr>
          <a:xfrm rot="5400000">
            <a:off x="2263361" y="876616"/>
            <a:ext cx="7629870" cy="5104768"/>
          </a:xfrm>
          <a:prstGeom prst="rect">
            <a:avLst/>
          </a:prstGeom>
        </p:spPr>
      </p:pic>
      <p:cxnSp>
        <p:nvCxnSpPr>
          <p:cNvPr id="8" name="直線​​コネクタ(S) 178" descr="リンク線">
            <a:extLst>
              <a:ext uri="{FF2B5EF4-FFF2-40B4-BE49-F238E27FC236}">
                <a16:creationId xmlns:a16="http://schemas.microsoft.com/office/drawing/2014/main" id="{8B5FDC70-07D1-B4BB-EF07-B64847D75DA9}"/>
              </a:ext>
            </a:extLst>
          </p:cNvPr>
          <p:cNvCxnSpPr>
            <a:cxnSpLocks/>
          </p:cNvCxnSpPr>
          <p:nvPr/>
        </p:nvCxnSpPr>
        <p:spPr>
          <a:xfrm>
            <a:off x="4715547" y="2029867"/>
            <a:ext cx="435354" cy="38497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2" name="グループ 162" descr="グロー ライト">
            <a:extLst>
              <a:ext uri="{FF2B5EF4-FFF2-40B4-BE49-F238E27FC236}">
                <a16:creationId xmlns:a16="http://schemas.microsoft.com/office/drawing/2014/main" id="{44651448-908B-EE6A-CD7D-2973E7C5F072}"/>
              </a:ext>
            </a:extLst>
          </p:cNvPr>
          <p:cNvGrpSpPr/>
          <p:nvPr/>
        </p:nvGrpSpPr>
        <p:grpSpPr>
          <a:xfrm>
            <a:off x="4698576" y="2021077"/>
            <a:ext cx="997095" cy="920229"/>
            <a:chOff x="3606449" y="3522676"/>
            <a:chExt cx="2303740" cy="2303740"/>
          </a:xfrm>
        </p:grpSpPr>
        <p:sp>
          <p:nvSpPr>
            <p:cNvPr id="10" name="円/楕円 163">
              <a:extLst>
                <a:ext uri="{FF2B5EF4-FFF2-40B4-BE49-F238E27FC236}">
                  <a16:creationId xmlns:a16="http://schemas.microsoft.com/office/drawing/2014/main" id="{55CA9A7D-59D1-11AB-0090-8A6DB15F994D}"/>
                </a:ext>
              </a:extLst>
            </p:cNvPr>
            <p:cNvSpPr>
              <a:spLocks noChangeAspect="1"/>
            </p:cNvSpPr>
            <p:nvPr/>
          </p:nvSpPr>
          <p:spPr>
            <a:xfrm flipH="1" flipV="1">
              <a:off x="3606449" y="3522676"/>
              <a:ext cx="2303740" cy="2303740"/>
            </a:xfrm>
            <a:prstGeom prst="ellipse">
              <a:avLst/>
            </a:prstGeom>
            <a:gradFill flip="none" rotWithShape="1">
              <a:gsLst>
                <a:gs pos="0">
                  <a:schemeClr val="bg1"/>
                </a:gs>
                <a:gs pos="3000">
                  <a:schemeClr val="bg1"/>
                </a:gs>
                <a:gs pos="6000">
                  <a:schemeClr val="bg1">
                    <a:alpha val="10000"/>
                  </a:schemeClr>
                </a:gs>
                <a:gs pos="5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759">
                <a:latin typeface="Aptos"/>
                <a:ea typeface="游ゴシック Light"/>
              </a:endParaRPr>
            </a:p>
          </p:txBody>
        </p:sp>
        <p:sp>
          <p:nvSpPr>
            <p:cNvPr id="11" name="円/楕円 164">
              <a:extLst>
                <a:ext uri="{FF2B5EF4-FFF2-40B4-BE49-F238E27FC236}">
                  <a16:creationId xmlns:a16="http://schemas.microsoft.com/office/drawing/2014/main" id="{D803C987-0467-048A-80AF-9B79DB896E76}"/>
                </a:ext>
              </a:extLst>
            </p:cNvPr>
            <p:cNvSpPr/>
            <p:nvPr/>
          </p:nvSpPr>
          <p:spPr>
            <a:xfrm flipH="1" flipV="1">
              <a:off x="4493524" y="4383272"/>
              <a:ext cx="529588" cy="582547"/>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759">
                <a:latin typeface="Aptos"/>
                <a:ea typeface="游ゴシック Light"/>
              </a:endParaRPr>
            </a:p>
          </p:txBody>
        </p:sp>
      </p:grpSp>
      <p:sp>
        <p:nvSpPr>
          <p:cNvPr id="14" name="円/楕円 114" descr="グロー ライト">
            <a:extLst>
              <a:ext uri="{FF2B5EF4-FFF2-40B4-BE49-F238E27FC236}">
                <a16:creationId xmlns:a16="http://schemas.microsoft.com/office/drawing/2014/main" id="{1092FD8B-6F7B-12E5-7C7E-69B7D0D2241B}"/>
              </a:ext>
            </a:extLst>
          </p:cNvPr>
          <p:cNvSpPr>
            <a:spLocks noChangeAspect="1"/>
          </p:cNvSpPr>
          <p:nvPr/>
        </p:nvSpPr>
        <p:spPr>
          <a:xfrm>
            <a:off x="4430655" y="2621090"/>
            <a:ext cx="453394" cy="453394"/>
          </a:xfrm>
          <a:prstGeom prst="ellipse">
            <a:avLst/>
          </a:prstGeom>
          <a:gradFill flip="none" rotWithShape="1">
            <a:gsLst>
              <a:gs pos="0">
                <a:schemeClr val="bg1"/>
              </a:gs>
              <a:gs pos="3000">
                <a:schemeClr val="bg1"/>
              </a:gs>
              <a:gs pos="6000">
                <a:schemeClr val="bg1">
                  <a:alpha val="10000"/>
                </a:schemeClr>
              </a:gs>
              <a:gs pos="5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759">
              <a:latin typeface="Aptos"/>
              <a:ea typeface="游ゴシック Light"/>
            </a:endParaRPr>
          </a:p>
        </p:txBody>
      </p:sp>
      <p:grpSp>
        <p:nvGrpSpPr>
          <p:cNvPr id="28" name="グループ 35" descr="アイコンを使用した情報">
            <a:extLst>
              <a:ext uri="{FF2B5EF4-FFF2-40B4-BE49-F238E27FC236}">
                <a16:creationId xmlns:a16="http://schemas.microsoft.com/office/drawing/2014/main" id="{AFF31374-57DE-E97C-4891-B5469EDD7653}"/>
              </a:ext>
            </a:extLst>
          </p:cNvPr>
          <p:cNvGrpSpPr/>
          <p:nvPr/>
        </p:nvGrpSpPr>
        <p:grpSpPr>
          <a:xfrm>
            <a:off x="6680576" y="516578"/>
            <a:ext cx="1887087" cy="669413"/>
            <a:chOff x="7510803" y="1224488"/>
            <a:chExt cx="4443969" cy="1586765"/>
          </a:xfrm>
        </p:grpSpPr>
        <p:grpSp>
          <p:nvGrpSpPr>
            <p:cNvPr id="16" name="グループ 70">
              <a:extLst>
                <a:ext uri="{FF2B5EF4-FFF2-40B4-BE49-F238E27FC236}">
                  <a16:creationId xmlns:a16="http://schemas.microsoft.com/office/drawing/2014/main" id="{0EB14FD2-2B35-EBB4-6A61-6AA2790CDC10}"/>
                </a:ext>
              </a:extLst>
            </p:cNvPr>
            <p:cNvGrpSpPr/>
            <p:nvPr/>
          </p:nvGrpSpPr>
          <p:grpSpPr>
            <a:xfrm>
              <a:off x="7510803" y="1736937"/>
              <a:ext cx="796289" cy="901391"/>
              <a:chOff x="1185015" y="4031697"/>
              <a:chExt cx="723900" cy="819450"/>
            </a:xfrm>
            <a:solidFill>
              <a:schemeClr val="bg1">
                <a:lumMod val="75000"/>
              </a:schemeClr>
            </a:solidFill>
          </p:grpSpPr>
          <p:sp>
            <p:nvSpPr>
              <p:cNvPr id="19" name="フリーフォーム:図形 46">
                <a:extLst>
                  <a:ext uri="{FF2B5EF4-FFF2-40B4-BE49-F238E27FC236}">
                    <a16:creationId xmlns:a16="http://schemas.microsoft.com/office/drawing/2014/main" id="{DFA623AB-11F8-7EDD-DCF2-13C30CF223B2}"/>
                  </a:ext>
                </a:extLst>
              </p:cNvPr>
              <p:cNvSpPr/>
              <p:nvPr/>
            </p:nvSpPr>
            <p:spPr>
              <a:xfrm>
                <a:off x="1213403" y="4338924"/>
                <a:ext cx="133350" cy="314325"/>
              </a:xfrm>
              <a:custGeom>
                <a:avLst/>
                <a:gdLst>
                  <a:gd name="connsiteX0" fmla="*/ 127346 w 133350"/>
                  <a:gd name="connsiteY0" fmla="*/ 56451 h 314325"/>
                  <a:gd name="connsiteX1" fmla="*/ 20666 w 133350"/>
                  <a:gd name="connsiteY1" fmla="*/ 7874 h 314325"/>
                  <a:gd name="connsiteX2" fmla="*/ 8284 w 133350"/>
                  <a:gd name="connsiteY2" fmla="*/ 12636 h 314325"/>
                  <a:gd name="connsiteX3" fmla="*/ 13046 w 133350"/>
                  <a:gd name="connsiteY3" fmla="*/ 25019 h 314325"/>
                  <a:gd name="connsiteX4" fmla="*/ 114964 w 133350"/>
                  <a:gd name="connsiteY4" fmla="*/ 71691 h 314325"/>
                  <a:gd name="connsiteX5" fmla="*/ 114964 w 133350"/>
                  <a:gd name="connsiteY5" fmla="*/ 253619 h 314325"/>
                  <a:gd name="connsiteX6" fmla="*/ 13046 w 133350"/>
                  <a:gd name="connsiteY6" fmla="*/ 296481 h 314325"/>
                  <a:gd name="connsiteX7" fmla="*/ 8284 w 133350"/>
                  <a:gd name="connsiteY7" fmla="*/ 308864 h 314325"/>
                  <a:gd name="connsiteX8" fmla="*/ 16856 w 133350"/>
                  <a:gd name="connsiteY8" fmla="*/ 314579 h 314325"/>
                  <a:gd name="connsiteX9" fmla="*/ 20666 w 133350"/>
                  <a:gd name="connsiteY9" fmla="*/ 313626 h 314325"/>
                  <a:gd name="connsiteX10" fmla="*/ 127346 w 133350"/>
                  <a:gd name="connsiteY10" fmla="*/ 268859 h 314325"/>
                  <a:gd name="connsiteX11" fmla="*/ 133061 w 133350"/>
                  <a:gd name="connsiteY11" fmla="*/ 260286 h 314325"/>
                  <a:gd name="connsiteX12" fmla="*/ 133061 w 133350"/>
                  <a:gd name="connsiteY12" fmla="*/ 65024 h 314325"/>
                  <a:gd name="connsiteX13" fmla="*/ 127346 w 133350"/>
                  <a:gd name="connsiteY13" fmla="*/ 56451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314325">
                    <a:moveTo>
                      <a:pt x="127346" y="56451"/>
                    </a:moveTo>
                    <a:lnTo>
                      <a:pt x="20666" y="7874"/>
                    </a:lnTo>
                    <a:cubicBezTo>
                      <a:pt x="15904" y="5969"/>
                      <a:pt x="10189" y="7874"/>
                      <a:pt x="8284" y="12636"/>
                    </a:cubicBezTo>
                    <a:cubicBezTo>
                      <a:pt x="6379" y="17399"/>
                      <a:pt x="8284" y="23114"/>
                      <a:pt x="13046" y="25019"/>
                    </a:cubicBezTo>
                    <a:lnTo>
                      <a:pt x="114964" y="71691"/>
                    </a:lnTo>
                    <a:lnTo>
                      <a:pt x="114964" y="253619"/>
                    </a:lnTo>
                    <a:lnTo>
                      <a:pt x="13046" y="296481"/>
                    </a:lnTo>
                    <a:cubicBezTo>
                      <a:pt x="8284" y="298386"/>
                      <a:pt x="5426" y="304101"/>
                      <a:pt x="8284" y="308864"/>
                    </a:cubicBezTo>
                    <a:cubicBezTo>
                      <a:pt x="10189" y="312674"/>
                      <a:pt x="13046" y="314579"/>
                      <a:pt x="16856" y="314579"/>
                    </a:cubicBezTo>
                    <a:cubicBezTo>
                      <a:pt x="17809" y="314579"/>
                      <a:pt x="19714" y="314579"/>
                      <a:pt x="20666" y="313626"/>
                    </a:cubicBezTo>
                    <a:lnTo>
                      <a:pt x="127346" y="268859"/>
                    </a:lnTo>
                    <a:cubicBezTo>
                      <a:pt x="131156" y="266954"/>
                      <a:pt x="133061" y="264096"/>
                      <a:pt x="133061" y="260286"/>
                    </a:cubicBezTo>
                    <a:lnTo>
                      <a:pt x="133061" y="65024"/>
                    </a:lnTo>
                    <a:cubicBezTo>
                      <a:pt x="133061" y="61214"/>
                      <a:pt x="131156" y="58356"/>
                      <a:pt x="127346" y="56451"/>
                    </a:cubicBezTo>
                    <a:close/>
                  </a:path>
                </a:pathLst>
              </a:custGeom>
              <a:grpFill/>
              <a:ln w="9525" cap="flat">
                <a:noFill/>
                <a:prstDash val="solid"/>
                <a:miter/>
              </a:ln>
            </p:spPr>
            <p:txBody>
              <a:bodyPr rtlCol="0" anchor="ctr"/>
              <a:lstStyle/>
              <a:p>
                <a:pPr rtl="0"/>
                <a:endParaRPr lang="ja-JP" altLang="en-US" sz="759">
                  <a:latin typeface="Aptos"/>
                  <a:ea typeface="游ゴシック Light"/>
                </a:endParaRPr>
              </a:p>
            </p:txBody>
          </p:sp>
          <p:sp>
            <p:nvSpPr>
              <p:cNvPr id="20" name="フリーフォーム:図形 47">
                <a:extLst>
                  <a:ext uri="{FF2B5EF4-FFF2-40B4-BE49-F238E27FC236}">
                    <a16:creationId xmlns:a16="http://schemas.microsoft.com/office/drawing/2014/main" id="{3977A37C-9710-0503-EC4D-D336CFEEA187}"/>
                  </a:ext>
                </a:extLst>
              </p:cNvPr>
              <p:cNvSpPr/>
              <p:nvPr/>
            </p:nvSpPr>
            <p:spPr>
              <a:xfrm>
                <a:off x="1235498" y="4392994"/>
                <a:ext cx="19050" cy="209550"/>
              </a:xfrm>
              <a:custGeom>
                <a:avLst/>
                <a:gdLst>
                  <a:gd name="connsiteX0" fmla="*/ 14764 w 19050"/>
                  <a:gd name="connsiteY0" fmla="*/ 204311 h 209550"/>
                  <a:gd name="connsiteX1" fmla="*/ 14764 w 19050"/>
                  <a:gd name="connsiteY1" fmla="*/ 10954 h 209550"/>
                  <a:gd name="connsiteX2" fmla="*/ 10954 w 19050"/>
                  <a:gd name="connsiteY2" fmla="*/ 7144 h 209550"/>
                  <a:gd name="connsiteX3" fmla="*/ 7144 w 19050"/>
                  <a:gd name="connsiteY3" fmla="*/ 10954 h 209550"/>
                  <a:gd name="connsiteX4" fmla="*/ 7144 w 19050"/>
                  <a:gd name="connsiteY4" fmla="*/ 204311 h 209550"/>
                  <a:gd name="connsiteX5" fmla="*/ 10954 w 19050"/>
                  <a:gd name="connsiteY5" fmla="*/ 208121 h 209550"/>
                  <a:gd name="connsiteX6" fmla="*/ 14764 w 19050"/>
                  <a:gd name="connsiteY6" fmla="*/ 204311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09550">
                    <a:moveTo>
                      <a:pt x="14764" y="204311"/>
                    </a:moveTo>
                    <a:lnTo>
                      <a:pt x="14764" y="10954"/>
                    </a:lnTo>
                    <a:cubicBezTo>
                      <a:pt x="14764" y="9049"/>
                      <a:pt x="12859" y="7144"/>
                      <a:pt x="10954" y="7144"/>
                    </a:cubicBezTo>
                    <a:cubicBezTo>
                      <a:pt x="9049" y="7144"/>
                      <a:pt x="7144" y="9049"/>
                      <a:pt x="7144" y="10954"/>
                    </a:cubicBezTo>
                    <a:lnTo>
                      <a:pt x="7144" y="204311"/>
                    </a:lnTo>
                    <a:cubicBezTo>
                      <a:pt x="7144" y="206216"/>
                      <a:pt x="9049" y="208121"/>
                      <a:pt x="10954" y="208121"/>
                    </a:cubicBezTo>
                    <a:cubicBezTo>
                      <a:pt x="12859" y="208121"/>
                      <a:pt x="14764" y="206216"/>
                      <a:pt x="14764" y="204311"/>
                    </a:cubicBezTo>
                    <a:close/>
                  </a:path>
                </a:pathLst>
              </a:custGeom>
              <a:grpFill/>
              <a:ln w="9525" cap="flat">
                <a:noFill/>
                <a:prstDash val="solid"/>
                <a:miter/>
              </a:ln>
            </p:spPr>
            <p:txBody>
              <a:bodyPr rtlCol="0" anchor="ctr"/>
              <a:lstStyle/>
              <a:p>
                <a:pPr rtl="0"/>
                <a:endParaRPr lang="ja-JP" altLang="en-US" sz="759">
                  <a:latin typeface="Aptos"/>
                  <a:ea typeface="游ゴシック Light"/>
                </a:endParaRPr>
              </a:p>
            </p:txBody>
          </p:sp>
          <p:sp>
            <p:nvSpPr>
              <p:cNvPr id="21" name="フリーフォーム:図形 48">
                <a:extLst>
                  <a:ext uri="{FF2B5EF4-FFF2-40B4-BE49-F238E27FC236}">
                    <a16:creationId xmlns:a16="http://schemas.microsoft.com/office/drawing/2014/main" id="{7DFBE323-1AEC-6897-3FEA-29E65AEB78E3}"/>
                  </a:ext>
                </a:extLst>
              </p:cNvPr>
              <p:cNvSpPr/>
              <p:nvPr/>
            </p:nvSpPr>
            <p:spPr>
              <a:xfrm>
                <a:off x="1272645" y="4428237"/>
                <a:ext cx="19050" cy="142875"/>
              </a:xfrm>
              <a:custGeom>
                <a:avLst/>
                <a:gdLst>
                  <a:gd name="connsiteX0" fmla="*/ 14764 w 19050"/>
                  <a:gd name="connsiteY0" fmla="*/ 133826 h 142875"/>
                  <a:gd name="connsiteX1" fmla="*/ 14764 w 19050"/>
                  <a:gd name="connsiteY1" fmla="*/ 10954 h 142875"/>
                  <a:gd name="connsiteX2" fmla="*/ 10954 w 19050"/>
                  <a:gd name="connsiteY2" fmla="*/ 7144 h 142875"/>
                  <a:gd name="connsiteX3" fmla="*/ 7144 w 19050"/>
                  <a:gd name="connsiteY3" fmla="*/ 10954 h 142875"/>
                  <a:gd name="connsiteX4" fmla="*/ 7144 w 19050"/>
                  <a:gd name="connsiteY4" fmla="*/ 133826 h 142875"/>
                  <a:gd name="connsiteX5" fmla="*/ 10954 w 19050"/>
                  <a:gd name="connsiteY5" fmla="*/ 137636 h 142875"/>
                  <a:gd name="connsiteX6" fmla="*/ 14764 w 19050"/>
                  <a:gd name="connsiteY6" fmla="*/ 1338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42875">
                    <a:moveTo>
                      <a:pt x="14764" y="133826"/>
                    </a:moveTo>
                    <a:lnTo>
                      <a:pt x="14764" y="10954"/>
                    </a:lnTo>
                    <a:cubicBezTo>
                      <a:pt x="14764" y="9049"/>
                      <a:pt x="12859" y="7144"/>
                      <a:pt x="10954" y="7144"/>
                    </a:cubicBezTo>
                    <a:cubicBezTo>
                      <a:pt x="9049" y="7144"/>
                      <a:pt x="7144" y="9049"/>
                      <a:pt x="7144" y="10954"/>
                    </a:cubicBezTo>
                    <a:lnTo>
                      <a:pt x="7144" y="133826"/>
                    </a:lnTo>
                    <a:cubicBezTo>
                      <a:pt x="7144" y="135731"/>
                      <a:pt x="9049" y="137636"/>
                      <a:pt x="10954" y="137636"/>
                    </a:cubicBezTo>
                    <a:cubicBezTo>
                      <a:pt x="12859" y="137636"/>
                      <a:pt x="14764" y="135731"/>
                      <a:pt x="14764" y="133826"/>
                    </a:cubicBezTo>
                    <a:close/>
                  </a:path>
                </a:pathLst>
              </a:custGeom>
              <a:grpFill/>
              <a:ln w="9525" cap="flat">
                <a:noFill/>
                <a:prstDash val="solid"/>
                <a:miter/>
              </a:ln>
            </p:spPr>
            <p:txBody>
              <a:bodyPr rtlCol="0" anchor="ctr"/>
              <a:lstStyle/>
              <a:p>
                <a:pPr rtl="0"/>
                <a:endParaRPr lang="ja-JP" altLang="en-US" sz="759">
                  <a:latin typeface="Aptos"/>
                  <a:ea typeface="游ゴシック Light"/>
                </a:endParaRPr>
              </a:p>
            </p:txBody>
          </p:sp>
          <p:sp>
            <p:nvSpPr>
              <p:cNvPr id="22" name="フリーフォーム:図形 49">
                <a:extLst>
                  <a:ext uri="{FF2B5EF4-FFF2-40B4-BE49-F238E27FC236}">
                    <a16:creationId xmlns:a16="http://schemas.microsoft.com/office/drawing/2014/main" id="{031D1C71-3C33-EA9F-0CC6-1362A9B5F714}"/>
                  </a:ext>
                </a:extLst>
              </p:cNvPr>
              <p:cNvSpPr/>
              <p:nvPr/>
            </p:nvSpPr>
            <p:spPr>
              <a:xfrm>
                <a:off x="1748895" y="4337972"/>
                <a:ext cx="133350" cy="314325"/>
              </a:xfrm>
              <a:custGeom>
                <a:avLst/>
                <a:gdLst>
                  <a:gd name="connsiteX0" fmla="*/ 132874 w 133350"/>
                  <a:gd name="connsiteY0" fmla="*/ 12636 h 314325"/>
                  <a:gd name="connsiteX1" fmla="*/ 120491 w 133350"/>
                  <a:gd name="connsiteY1" fmla="*/ 7874 h 314325"/>
                  <a:gd name="connsiteX2" fmla="*/ 12859 w 133350"/>
                  <a:gd name="connsiteY2" fmla="*/ 57404 h 314325"/>
                  <a:gd name="connsiteX3" fmla="*/ 7144 w 133350"/>
                  <a:gd name="connsiteY3" fmla="*/ 65976 h 314325"/>
                  <a:gd name="connsiteX4" fmla="*/ 7144 w 133350"/>
                  <a:gd name="connsiteY4" fmla="*/ 260286 h 314325"/>
                  <a:gd name="connsiteX5" fmla="*/ 12859 w 133350"/>
                  <a:gd name="connsiteY5" fmla="*/ 268859 h 314325"/>
                  <a:gd name="connsiteX6" fmla="*/ 120491 w 133350"/>
                  <a:gd name="connsiteY6" fmla="*/ 313626 h 314325"/>
                  <a:gd name="connsiteX7" fmla="*/ 124301 w 133350"/>
                  <a:gd name="connsiteY7" fmla="*/ 314579 h 314325"/>
                  <a:gd name="connsiteX8" fmla="*/ 132874 w 133350"/>
                  <a:gd name="connsiteY8" fmla="*/ 308864 h 314325"/>
                  <a:gd name="connsiteX9" fmla="*/ 128111 w 133350"/>
                  <a:gd name="connsiteY9" fmla="*/ 296481 h 314325"/>
                  <a:gd name="connsiteX10" fmla="*/ 26194 w 133350"/>
                  <a:gd name="connsiteY10" fmla="*/ 253619 h 314325"/>
                  <a:gd name="connsiteX11" fmla="*/ 26194 w 133350"/>
                  <a:gd name="connsiteY11" fmla="*/ 72644 h 314325"/>
                  <a:gd name="connsiteX12" fmla="*/ 128111 w 133350"/>
                  <a:gd name="connsiteY12" fmla="*/ 25971 h 314325"/>
                  <a:gd name="connsiteX13" fmla="*/ 132874 w 133350"/>
                  <a:gd name="connsiteY13" fmla="*/ 12636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314325">
                    <a:moveTo>
                      <a:pt x="132874" y="12636"/>
                    </a:moveTo>
                    <a:cubicBezTo>
                      <a:pt x="130969" y="7874"/>
                      <a:pt x="125254" y="5969"/>
                      <a:pt x="120491" y="7874"/>
                    </a:cubicBezTo>
                    <a:lnTo>
                      <a:pt x="12859" y="57404"/>
                    </a:lnTo>
                    <a:cubicBezTo>
                      <a:pt x="9049" y="59309"/>
                      <a:pt x="7144" y="62166"/>
                      <a:pt x="7144" y="65976"/>
                    </a:cubicBezTo>
                    <a:lnTo>
                      <a:pt x="7144" y="260286"/>
                    </a:lnTo>
                    <a:cubicBezTo>
                      <a:pt x="7144" y="264096"/>
                      <a:pt x="9049" y="267906"/>
                      <a:pt x="12859" y="268859"/>
                    </a:cubicBezTo>
                    <a:lnTo>
                      <a:pt x="120491" y="313626"/>
                    </a:lnTo>
                    <a:cubicBezTo>
                      <a:pt x="121444" y="314579"/>
                      <a:pt x="123349" y="314579"/>
                      <a:pt x="124301" y="314579"/>
                    </a:cubicBezTo>
                    <a:cubicBezTo>
                      <a:pt x="128111" y="314579"/>
                      <a:pt x="131921" y="312674"/>
                      <a:pt x="132874" y="308864"/>
                    </a:cubicBezTo>
                    <a:cubicBezTo>
                      <a:pt x="134779" y="304101"/>
                      <a:pt x="132874" y="298386"/>
                      <a:pt x="128111" y="296481"/>
                    </a:cubicBezTo>
                    <a:lnTo>
                      <a:pt x="26194" y="253619"/>
                    </a:lnTo>
                    <a:lnTo>
                      <a:pt x="26194" y="72644"/>
                    </a:lnTo>
                    <a:lnTo>
                      <a:pt x="128111" y="25971"/>
                    </a:lnTo>
                    <a:cubicBezTo>
                      <a:pt x="132874" y="23114"/>
                      <a:pt x="134779" y="17399"/>
                      <a:pt x="132874" y="12636"/>
                    </a:cubicBezTo>
                    <a:close/>
                  </a:path>
                </a:pathLst>
              </a:custGeom>
              <a:grpFill/>
              <a:ln w="9525" cap="flat">
                <a:noFill/>
                <a:prstDash val="solid"/>
                <a:miter/>
              </a:ln>
            </p:spPr>
            <p:txBody>
              <a:bodyPr rtlCol="0" anchor="ctr"/>
              <a:lstStyle/>
              <a:p>
                <a:pPr rtl="0"/>
                <a:endParaRPr lang="ja-JP" altLang="en-US" sz="759">
                  <a:latin typeface="Aptos"/>
                  <a:ea typeface="游ゴシック Light"/>
                </a:endParaRPr>
              </a:p>
            </p:txBody>
          </p:sp>
          <p:sp>
            <p:nvSpPr>
              <p:cNvPr id="23" name="フリーフォーム:図形 50">
                <a:extLst>
                  <a:ext uri="{FF2B5EF4-FFF2-40B4-BE49-F238E27FC236}">
                    <a16:creationId xmlns:a16="http://schemas.microsoft.com/office/drawing/2014/main" id="{5F72DF24-5FA9-35D9-36CE-91146C836B26}"/>
                  </a:ext>
                </a:extLst>
              </p:cNvPr>
              <p:cNvSpPr/>
              <p:nvPr/>
            </p:nvSpPr>
            <p:spPr>
              <a:xfrm>
                <a:off x="1845098" y="4392994"/>
                <a:ext cx="19050" cy="209550"/>
              </a:xfrm>
              <a:custGeom>
                <a:avLst/>
                <a:gdLst>
                  <a:gd name="connsiteX0" fmla="*/ 7144 w 19050"/>
                  <a:gd name="connsiteY0" fmla="*/ 10954 h 209550"/>
                  <a:gd name="connsiteX1" fmla="*/ 7144 w 19050"/>
                  <a:gd name="connsiteY1" fmla="*/ 204311 h 209550"/>
                  <a:gd name="connsiteX2" fmla="*/ 10954 w 19050"/>
                  <a:gd name="connsiteY2" fmla="*/ 208121 h 209550"/>
                  <a:gd name="connsiteX3" fmla="*/ 14764 w 19050"/>
                  <a:gd name="connsiteY3" fmla="*/ 204311 h 209550"/>
                  <a:gd name="connsiteX4" fmla="*/ 14764 w 19050"/>
                  <a:gd name="connsiteY4" fmla="*/ 10954 h 209550"/>
                  <a:gd name="connsiteX5" fmla="*/ 10954 w 19050"/>
                  <a:gd name="connsiteY5" fmla="*/ 7144 h 209550"/>
                  <a:gd name="connsiteX6" fmla="*/ 7144 w 19050"/>
                  <a:gd name="connsiteY6" fmla="*/ 10954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09550">
                    <a:moveTo>
                      <a:pt x="7144" y="10954"/>
                    </a:moveTo>
                    <a:lnTo>
                      <a:pt x="7144" y="204311"/>
                    </a:lnTo>
                    <a:cubicBezTo>
                      <a:pt x="7144" y="206216"/>
                      <a:pt x="9049" y="208121"/>
                      <a:pt x="10954" y="208121"/>
                    </a:cubicBezTo>
                    <a:cubicBezTo>
                      <a:pt x="12859" y="208121"/>
                      <a:pt x="14764" y="206216"/>
                      <a:pt x="14764" y="204311"/>
                    </a:cubicBezTo>
                    <a:lnTo>
                      <a:pt x="14764" y="10954"/>
                    </a:lnTo>
                    <a:cubicBezTo>
                      <a:pt x="14764" y="9049"/>
                      <a:pt x="12859" y="7144"/>
                      <a:pt x="10954" y="7144"/>
                    </a:cubicBezTo>
                    <a:cubicBezTo>
                      <a:pt x="9049" y="7144"/>
                      <a:pt x="7144" y="9049"/>
                      <a:pt x="7144" y="10954"/>
                    </a:cubicBezTo>
                    <a:close/>
                  </a:path>
                </a:pathLst>
              </a:custGeom>
              <a:grpFill/>
              <a:ln w="9525" cap="flat">
                <a:noFill/>
                <a:prstDash val="solid"/>
                <a:miter/>
              </a:ln>
            </p:spPr>
            <p:txBody>
              <a:bodyPr rtlCol="0" anchor="ctr"/>
              <a:lstStyle/>
              <a:p>
                <a:pPr rtl="0"/>
                <a:endParaRPr lang="ja-JP" altLang="en-US" sz="759">
                  <a:latin typeface="Aptos"/>
                  <a:ea typeface="游ゴシック Light"/>
                </a:endParaRPr>
              </a:p>
            </p:txBody>
          </p:sp>
          <p:sp>
            <p:nvSpPr>
              <p:cNvPr id="24" name="フリーフォーム:図形 54​​">
                <a:extLst>
                  <a:ext uri="{FF2B5EF4-FFF2-40B4-BE49-F238E27FC236}">
                    <a16:creationId xmlns:a16="http://schemas.microsoft.com/office/drawing/2014/main" id="{8B572C2A-EFC7-724A-77A0-DE759F0E82EA}"/>
                  </a:ext>
                </a:extLst>
              </p:cNvPr>
              <p:cNvSpPr/>
              <p:nvPr/>
            </p:nvSpPr>
            <p:spPr>
              <a:xfrm>
                <a:off x="1808903" y="4428237"/>
                <a:ext cx="19050" cy="142875"/>
              </a:xfrm>
              <a:custGeom>
                <a:avLst/>
                <a:gdLst>
                  <a:gd name="connsiteX0" fmla="*/ 7144 w 19050"/>
                  <a:gd name="connsiteY0" fmla="*/ 10954 h 142875"/>
                  <a:gd name="connsiteX1" fmla="*/ 7144 w 19050"/>
                  <a:gd name="connsiteY1" fmla="*/ 133826 h 142875"/>
                  <a:gd name="connsiteX2" fmla="*/ 10954 w 19050"/>
                  <a:gd name="connsiteY2" fmla="*/ 137636 h 142875"/>
                  <a:gd name="connsiteX3" fmla="*/ 14764 w 19050"/>
                  <a:gd name="connsiteY3" fmla="*/ 133826 h 142875"/>
                  <a:gd name="connsiteX4" fmla="*/ 14764 w 19050"/>
                  <a:gd name="connsiteY4" fmla="*/ 10954 h 142875"/>
                  <a:gd name="connsiteX5" fmla="*/ 10954 w 19050"/>
                  <a:gd name="connsiteY5" fmla="*/ 7144 h 142875"/>
                  <a:gd name="connsiteX6" fmla="*/ 7144 w 19050"/>
                  <a:gd name="connsiteY6" fmla="*/ 1095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42875">
                    <a:moveTo>
                      <a:pt x="7144" y="10954"/>
                    </a:moveTo>
                    <a:lnTo>
                      <a:pt x="7144" y="133826"/>
                    </a:lnTo>
                    <a:cubicBezTo>
                      <a:pt x="7144" y="135731"/>
                      <a:pt x="9049" y="137636"/>
                      <a:pt x="10954" y="137636"/>
                    </a:cubicBezTo>
                    <a:cubicBezTo>
                      <a:pt x="12859" y="137636"/>
                      <a:pt x="14764" y="135731"/>
                      <a:pt x="14764" y="133826"/>
                    </a:cubicBezTo>
                    <a:lnTo>
                      <a:pt x="14764" y="10954"/>
                    </a:lnTo>
                    <a:cubicBezTo>
                      <a:pt x="14764" y="9049"/>
                      <a:pt x="12859" y="7144"/>
                      <a:pt x="10954" y="7144"/>
                    </a:cubicBezTo>
                    <a:cubicBezTo>
                      <a:pt x="9049" y="7144"/>
                      <a:pt x="7144" y="9049"/>
                      <a:pt x="7144" y="10954"/>
                    </a:cubicBezTo>
                    <a:close/>
                  </a:path>
                </a:pathLst>
              </a:custGeom>
              <a:grpFill/>
              <a:ln w="9525" cap="flat">
                <a:noFill/>
                <a:prstDash val="solid"/>
                <a:miter/>
              </a:ln>
            </p:spPr>
            <p:txBody>
              <a:bodyPr rtlCol="0" anchor="ctr"/>
              <a:lstStyle/>
              <a:p>
                <a:pPr rtl="0"/>
                <a:endParaRPr lang="ja-JP" altLang="en-US" sz="759">
                  <a:latin typeface="Aptos"/>
                  <a:ea typeface="游ゴシック Light"/>
                </a:endParaRPr>
              </a:p>
            </p:txBody>
          </p:sp>
          <p:sp>
            <p:nvSpPr>
              <p:cNvPr id="25" name="フリーフォーム:図形 55">
                <a:extLst>
                  <a:ext uri="{FF2B5EF4-FFF2-40B4-BE49-F238E27FC236}">
                    <a16:creationId xmlns:a16="http://schemas.microsoft.com/office/drawing/2014/main" id="{32BEF2F9-02FF-C093-EB33-EC7941846733}"/>
                  </a:ext>
                </a:extLst>
              </p:cNvPr>
              <p:cNvSpPr/>
              <p:nvPr/>
            </p:nvSpPr>
            <p:spPr>
              <a:xfrm>
                <a:off x="1195483" y="4708272"/>
                <a:ext cx="76200" cy="142875"/>
              </a:xfrm>
              <a:custGeom>
                <a:avLst/>
                <a:gdLst>
                  <a:gd name="connsiteX0" fmla="*/ 7153 w 76200"/>
                  <a:gd name="connsiteY0" fmla="*/ 132874 h 142875"/>
                  <a:gd name="connsiteX1" fmla="*/ 16678 w 76200"/>
                  <a:gd name="connsiteY1" fmla="*/ 142399 h 142875"/>
                  <a:gd name="connsiteX2" fmla="*/ 16678 w 76200"/>
                  <a:gd name="connsiteY2" fmla="*/ 142399 h 142875"/>
                  <a:gd name="connsiteX3" fmla="*/ 26203 w 76200"/>
                  <a:gd name="connsiteY3" fmla="*/ 132874 h 142875"/>
                  <a:gd name="connsiteX4" fmla="*/ 75733 w 76200"/>
                  <a:gd name="connsiteY4" fmla="*/ 13811 h 142875"/>
                  <a:gd name="connsiteX5" fmla="*/ 55731 w 76200"/>
                  <a:gd name="connsiteY5" fmla="*/ 7144 h 142875"/>
                  <a:gd name="connsiteX6" fmla="*/ 7153 w 76200"/>
                  <a:gd name="connsiteY6" fmla="*/ 13287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142875">
                    <a:moveTo>
                      <a:pt x="7153" y="132874"/>
                    </a:moveTo>
                    <a:cubicBezTo>
                      <a:pt x="7153" y="137636"/>
                      <a:pt x="11916" y="142399"/>
                      <a:pt x="16678" y="142399"/>
                    </a:cubicBezTo>
                    <a:cubicBezTo>
                      <a:pt x="16678" y="142399"/>
                      <a:pt x="16678" y="142399"/>
                      <a:pt x="16678" y="142399"/>
                    </a:cubicBezTo>
                    <a:cubicBezTo>
                      <a:pt x="22393" y="142399"/>
                      <a:pt x="26203" y="137636"/>
                      <a:pt x="26203" y="132874"/>
                    </a:cubicBezTo>
                    <a:cubicBezTo>
                      <a:pt x="26203" y="129064"/>
                      <a:pt x="24298" y="58579"/>
                      <a:pt x="75733" y="13811"/>
                    </a:cubicBezTo>
                    <a:cubicBezTo>
                      <a:pt x="69066" y="11906"/>
                      <a:pt x="62398" y="9049"/>
                      <a:pt x="55731" y="7144"/>
                    </a:cubicBezTo>
                    <a:cubicBezTo>
                      <a:pt x="5248" y="57626"/>
                      <a:pt x="7153" y="131921"/>
                      <a:pt x="7153" y="132874"/>
                    </a:cubicBezTo>
                    <a:close/>
                  </a:path>
                </a:pathLst>
              </a:custGeom>
              <a:grpFill/>
              <a:ln w="9525" cap="flat">
                <a:noFill/>
                <a:prstDash val="solid"/>
                <a:miter/>
              </a:ln>
            </p:spPr>
            <p:txBody>
              <a:bodyPr rtlCol="0" anchor="ctr"/>
              <a:lstStyle/>
              <a:p>
                <a:pPr rtl="0"/>
                <a:endParaRPr lang="ja-JP" altLang="en-US" sz="759">
                  <a:latin typeface="Aptos"/>
                  <a:ea typeface="游ゴシック Light"/>
                </a:endParaRPr>
              </a:p>
            </p:txBody>
          </p:sp>
          <p:sp>
            <p:nvSpPr>
              <p:cNvPr id="26" name="フリーフォーム:図形 56">
                <a:extLst>
                  <a:ext uri="{FF2B5EF4-FFF2-40B4-BE49-F238E27FC236}">
                    <a16:creationId xmlns:a16="http://schemas.microsoft.com/office/drawing/2014/main" id="{2A91D1F1-39D2-C052-0DC8-6199A0A745D2}"/>
                  </a:ext>
                </a:extLst>
              </p:cNvPr>
              <p:cNvSpPr/>
              <p:nvPr/>
            </p:nvSpPr>
            <p:spPr>
              <a:xfrm>
                <a:off x="1822238" y="4706367"/>
                <a:ext cx="76200" cy="142875"/>
              </a:xfrm>
              <a:custGeom>
                <a:avLst/>
                <a:gdLst>
                  <a:gd name="connsiteX0" fmla="*/ 7144 w 76200"/>
                  <a:gd name="connsiteY0" fmla="*/ 14764 h 142875"/>
                  <a:gd name="connsiteX1" fmla="*/ 56674 w 76200"/>
                  <a:gd name="connsiteY1" fmla="*/ 133826 h 142875"/>
                  <a:gd name="connsiteX2" fmla="*/ 66199 w 76200"/>
                  <a:gd name="connsiteY2" fmla="*/ 143351 h 142875"/>
                  <a:gd name="connsiteX3" fmla="*/ 66199 w 76200"/>
                  <a:gd name="connsiteY3" fmla="*/ 143351 h 142875"/>
                  <a:gd name="connsiteX4" fmla="*/ 75724 w 76200"/>
                  <a:gd name="connsiteY4" fmla="*/ 133826 h 142875"/>
                  <a:gd name="connsiteX5" fmla="*/ 27146 w 76200"/>
                  <a:gd name="connsiteY5" fmla="*/ 7144 h 142875"/>
                  <a:gd name="connsiteX6" fmla="*/ 7144 w 76200"/>
                  <a:gd name="connsiteY6"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142875">
                    <a:moveTo>
                      <a:pt x="7144" y="14764"/>
                    </a:moveTo>
                    <a:cubicBezTo>
                      <a:pt x="57626" y="60484"/>
                      <a:pt x="56674" y="130016"/>
                      <a:pt x="56674" y="133826"/>
                    </a:cubicBezTo>
                    <a:cubicBezTo>
                      <a:pt x="56674" y="139541"/>
                      <a:pt x="60484" y="143351"/>
                      <a:pt x="66199" y="143351"/>
                    </a:cubicBezTo>
                    <a:cubicBezTo>
                      <a:pt x="66199" y="143351"/>
                      <a:pt x="66199" y="143351"/>
                      <a:pt x="66199" y="143351"/>
                    </a:cubicBezTo>
                    <a:cubicBezTo>
                      <a:pt x="70961" y="143351"/>
                      <a:pt x="75724" y="139541"/>
                      <a:pt x="75724" y="133826"/>
                    </a:cubicBezTo>
                    <a:cubicBezTo>
                      <a:pt x="75724" y="132874"/>
                      <a:pt x="77629" y="59531"/>
                      <a:pt x="27146" y="7144"/>
                    </a:cubicBezTo>
                    <a:cubicBezTo>
                      <a:pt x="20479" y="10001"/>
                      <a:pt x="13811" y="12859"/>
                      <a:pt x="7144" y="14764"/>
                    </a:cubicBezTo>
                    <a:close/>
                  </a:path>
                </a:pathLst>
              </a:custGeom>
              <a:grpFill/>
              <a:ln w="9525" cap="flat">
                <a:noFill/>
                <a:prstDash val="solid"/>
                <a:miter/>
              </a:ln>
            </p:spPr>
            <p:txBody>
              <a:bodyPr rtlCol="0" anchor="ctr"/>
              <a:lstStyle/>
              <a:p>
                <a:pPr rtl="0"/>
                <a:endParaRPr lang="ja-JP" altLang="en-US" sz="759">
                  <a:latin typeface="Aptos"/>
                  <a:ea typeface="游ゴシック Light"/>
                </a:endParaRPr>
              </a:p>
            </p:txBody>
          </p:sp>
          <p:sp>
            <p:nvSpPr>
              <p:cNvPr id="27" name="フリーフォーム:図形 58">
                <a:extLst>
                  <a:ext uri="{FF2B5EF4-FFF2-40B4-BE49-F238E27FC236}">
                    <a16:creationId xmlns:a16="http://schemas.microsoft.com/office/drawing/2014/main" id="{51B935E1-CA50-29CB-266C-EF7F0D7F15B8}"/>
                  </a:ext>
                </a:extLst>
              </p:cNvPr>
              <p:cNvSpPr/>
              <p:nvPr/>
            </p:nvSpPr>
            <p:spPr>
              <a:xfrm>
                <a:off x="1185015" y="4031697"/>
                <a:ext cx="723900" cy="542925"/>
              </a:xfrm>
              <a:custGeom>
                <a:avLst/>
                <a:gdLst>
                  <a:gd name="connsiteX0" fmla="*/ 475774 w 723900"/>
                  <a:gd name="connsiteY0" fmla="*/ 62389 h 542925"/>
                  <a:gd name="connsiteX1" fmla="*/ 365284 w 723900"/>
                  <a:gd name="connsiteY1" fmla="*/ 7144 h 542925"/>
                  <a:gd name="connsiteX2" fmla="*/ 254794 w 723900"/>
                  <a:gd name="connsiteY2" fmla="*/ 62389 h 542925"/>
                  <a:gd name="connsiteX3" fmla="*/ 7144 w 723900"/>
                  <a:gd name="connsiteY3" fmla="*/ 150019 h 542925"/>
                  <a:gd name="connsiteX4" fmla="*/ 7144 w 723900"/>
                  <a:gd name="connsiteY4" fmla="*/ 162401 h 542925"/>
                  <a:gd name="connsiteX5" fmla="*/ 7144 w 723900"/>
                  <a:gd name="connsiteY5" fmla="*/ 451009 h 542925"/>
                  <a:gd name="connsiteX6" fmla="*/ 75724 w 723900"/>
                  <a:gd name="connsiteY6" fmla="*/ 507206 h 542925"/>
                  <a:gd name="connsiteX7" fmla="*/ 97631 w 723900"/>
                  <a:gd name="connsiteY7" fmla="*/ 513874 h 542925"/>
                  <a:gd name="connsiteX8" fmla="*/ 366236 w 723900"/>
                  <a:gd name="connsiteY8" fmla="*/ 543401 h 542925"/>
                  <a:gd name="connsiteX9" fmla="*/ 633889 w 723900"/>
                  <a:gd name="connsiteY9" fmla="*/ 513874 h 542925"/>
                  <a:gd name="connsiteX10" fmla="*/ 655796 w 723900"/>
                  <a:gd name="connsiteY10" fmla="*/ 507206 h 542925"/>
                  <a:gd name="connsiteX11" fmla="*/ 724376 w 723900"/>
                  <a:gd name="connsiteY11" fmla="*/ 451009 h 542925"/>
                  <a:gd name="connsiteX12" fmla="*/ 724376 w 723900"/>
                  <a:gd name="connsiteY12" fmla="*/ 162401 h 542925"/>
                  <a:gd name="connsiteX13" fmla="*/ 724376 w 723900"/>
                  <a:gd name="connsiteY13" fmla="*/ 150019 h 542925"/>
                  <a:gd name="connsiteX14" fmla="*/ 475774 w 723900"/>
                  <a:gd name="connsiteY14" fmla="*/ 62389 h 542925"/>
                  <a:gd name="connsiteX15" fmla="*/ 365284 w 723900"/>
                  <a:gd name="connsiteY15" fmla="*/ 26194 h 542925"/>
                  <a:gd name="connsiteX16" fmla="*/ 449104 w 723900"/>
                  <a:gd name="connsiteY16" fmla="*/ 60484 h 542925"/>
                  <a:gd name="connsiteX17" fmla="*/ 365284 w 723900"/>
                  <a:gd name="connsiteY17" fmla="*/ 57626 h 542925"/>
                  <a:gd name="connsiteX18" fmla="*/ 281464 w 723900"/>
                  <a:gd name="connsiteY18" fmla="*/ 60484 h 542925"/>
                  <a:gd name="connsiteX19" fmla="*/ 365284 w 723900"/>
                  <a:gd name="connsiteY19" fmla="*/ 26194 h 542925"/>
                  <a:gd name="connsiteX20" fmla="*/ 365284 w 723900"/>
                  <a:gd name="connsiteY20" fmla="*/ 524351 h 542925"/>
                  <a:gd name="connsiteX21" fmla="*/ 120491 w 723900"/>
                  <a:gd name="connsiteY21" fmla="*/ 500539 h 542925"/>
                  <a:gd name="connsiteX22" fmla="*/ 165259 w 723900"/>
                  <a:gd name="connsiteY22" fmla="*/ 487204 h 542925"/>
                  <a:gd name="connsiteX23" fmla="*/ 304324 w 723900"/>
                  <a:gd name="connsiteY23" fmla="*/ 388144 h 542925"/>
                  <a:gd name="connsiteX24" fmla="*/ 365284 w 723900"/>
                  <a:gd name="connsiteY24" fmla="*/ 408146 h 542925"/>
                  <a:gd name="connsiteX25" fmla="*/ 426244 w 723900"/>
                  <a:gd name="connsiteY25" fmla="*/ 388144 h 542925"/>
                  <a:gd name="connsiteX26" fmla="*/ 565309 w 723900"/>
                  <a:gd name="connsiteY26" fmla="*/ 487204 h 542925"/>
                  <a:gd name="connsiteX27" fmla="*/ 611029 w 723900"/>
                  <a:gd name="connsiteY27" fmla="*/ 500539 h 542925"/>
                  <a:gd name="connsiteX28" fmla="*/ 365284 w 723900"/>
                  <a:gd name="connsiteY28" fmla="*/ 524351 h 542925"/>
                  <a:gd name="connsiteX29" fmla="*/ 269081 w 723900"/>
                  <a:gd name="connsiteY29" fmla="*/ 206216 h 542925"/>
                  <a:gd name="connsiteX30" fmla="*/ 264319 w 723900"/>
                  <a:gd name="connsiteY30" fmla="*/ 205264 h 542925"/>
                  <a:gd name="connsiteX31" fmla="*/ 217646 w 723900"/>
                  <a:gd name="connsiteY31" fmla="*/ 233839 h 542925"/>
                  <a:gd name="connsiteX32" fmla="*/ 217646 w 723900"/>
                  <a:gd name="connsiteY32" fmla="*/ 223361 h 542925"/>
                  <a:gd name="connsiteX33" fmla="*/ 268129 w 723900"/>
                  <a:gd name="connsiteY33" fmla="*/ 191929 h 542925"/>
                  <a:gd name="connsiteX34" fmla="*/ 269081 w 723900"/>
                  <a:gd name="connsiteY34" fmla="*/ 187166 h 542925"/>
                  <a:gd name="connsiteX35" fmla="*/ 264319 w 723900"/>
                  <a:gd name="connsiteY35" fmla="*/ 186214 h 542925"/>
                  <a:gd name="connsiteX36" fmla="*/ 217646 w 723900"/>
                  <a:gd name="connsiteY36" fmla="*/ 214789 h 542925"/>
                  <a:gd name="connsiteX37" fmla="*/ 217646 w 723900"/>
                  <a:gd name="connsiteY37" fmla="*/ 158591 h 542925"/>
                  <a:gd name="connsiteX38" fmla="*/ 229076 w 723900"/>
                  <a:gd name="connsiteY38" fmla="*/ 147161 h 542925"/>
                  <a:gd name="connsiteX39" fmla="*/ 234791 w 723900"/>
                  <a:gd name="connsiteY39" fmla="*/ 147161 h 542925"/>
                  <a:gd name="connsiteX40" fmla="*/ 493871 w 723900"/>
                  <a:gd name="connsiteY40" fmla="*/ 147161 h 542925"/>
                  <a:gd name="connsiteX41" fmla="*/ 499586 w 723900"/>
                  <a:gd name="connsiteY41" fmla="*/ 147161 h 542925"/>
                  <a:gd name="connsiteX42" fmla="*/ 511016 w 723900"/>
                  <a:gd name="connsiteY42" fmla="*/ 158591 h 542925"/>
                  <a:gd name="connsiteX43" fmla="*/ 511016 w 723900"/>
                  <a:gd name="connsiteY43" fmla="*/ 255746 h 542925"/>
                  <a:gd name="connsiteX44" fmla="*/ 499586 w 723900"/>
                  <a:gd name="connsiteY44" fmla="*/ 267176 h 542925"/>
                  <a:gd name="connsiteX45" fmla="*/ 489109 w 723900"/>
                  <a:gd name="connsiteY45" fmla="*/ 267176 h 542925"/>
                  <a:gd name="connsiteX46" fmla="*/ 414814 w 723900"/>
                  <a:gd name="connsiteY46" fmla="*/ 267176 h 542925"/>
                  <a:gd name="connsiteX47" fmla="*/ 394811 w 723900"/>
                  <a:gd name="connsiteY47" fmla="*/ 233839 h 542925"/>
                  <a:gd name="connsiteX48" fmla="*/ 365284 w 723900"/>
                  <a:gd name="connsiteY48" fmla="*/ 216694 h 542925"/>
                  <a:gd name="connsiteX49" fmla="*/ 335756 w 723900"/>
                  <a:gd name="connsiteY49" fmla="*/ 233839 h 542925"/>
                  <a:gd name="connsiteX50" fmla="*/ 315754 w 723900"/>
                  <a:gd name="connsiteY50" fmla="*/ 268129 h 542925"/>
                  <a:gd name="connsiteX51" fmla="*/ 241459 w 723900"/>
                  <a:gd name="connsiteY51" fmla="*/ 268129 h 542925"/>
                  <a:gd name="connsiteX52" fmla="*/ 229076 w 723900"/>
                  <a:gd name="connsiteY52" fmla="*/ 268129 h 542925"/>
                  <a:gd name="connsiteX53" fmla="*/ 217646 w 723900"/>
                  <a:gd name="connsiteY53" fmla="*/ 256699 h 542925"/>
                  <a:gd name="connsiteX54" fmla="*/ 217646 w 723900"/>
                  <a:gd name="connsiteY54" fmla="*/ 243364 h 542925"/>
                  <a:gd name="connsiteX55" fmla="*/ 268129 w 723900"/>
                  <a:gd name="connsiteY55" fmla="*/ 211931 h 542925"/>
                  <a:gd name="connsiteX56" fmla="*/ 269081 w 723900"/>
                  <a:gd name="connsiteY56" fmla="*/ 206216 h 542925"/>
                  <a:gd name="connsiteX57" fmla="*/ 321469 w 723900"/>
                  <a:gd name="connsiteY57" fmla="*/ 287179 h 542925"/>
                  <a:gd name="connsiteX58" fmla="*/ 330041 w 723900"/>
                  <a:gd name="connsiteY58" fmla="*/ 281464 h 542925"/>
                  <a:gd name="connsiteX59" fmla="*/ 330041 w 723900"/>
                  <a:gd name="connsiteY59" fmla="*/ 280511 h 542925"/>
                  <a:gd name="connsiteX60" fmla="*/ 350996 w 723900"/>
                  <a:gd name="connsiteY60" fmla="*/ 243364 h 542925"/>
                  <a:gd name="connsiteX61" fmla="*/ 364331 w 723900"/>
                  <a:gd name="connsiteY61" fmla="*/ 235744 h 542925"/>
                  <a:gd name="connsiteX62" fmla="*/ 377666 w 723900"/>
                  <a:gd name="connsiteY62" fmla="*/ 243364 h 542925"/>
                  <a:gd name="connsiteX63" fmla="*/ 398621 w 723900"/>
                  <a:gd name="connsiteY63" fmla="*/ 279559 h 542925"/>
                  <a:gd name="connsiteX64" fmla="*/ 399574 w 723900"/>
                  <a:gd name="connsiteY64" fmla="*/ 281464 h 542925"/>
                  <a:gd name="connsiteX65" fmla="*/ 408146 w 723900"/>
                  <a:gd name="connsiteY65" fmla="*/ 287179 h 542925"/>
                  <a:gd name="connsiteX66" fmla="*/ 475774 w 723900"/>
                  <a:gd name="connsiteY66" fmla="*/ 287179 h 542925"/>
                  <a:gd name="connsiteX67" fmla="*/ 365284 w 723900"/>
                  <a:gd name="connsiteY67" fmla="*/ 389096 h 542925"/>
                  <a:gd name="connsiteX68" fmla="*/ 254794 w 723900"/>
                  <a:gd name="connsiteY68" fmla="*/ 286226 h 542925"/>
                  <a:gd name="connsiteX69" fmla="*/ 321469 w 723900"/>
                  <a:gd name="connsiteY69" fmla="*/ 286226 h 542925"/>
                  <a:gd name="connsiteX70" fmla="*/ 705326 w 723900"/>
                  <a:gd name="connsiteY70" fmla="*/ 162401 h 542925"/>
                  <a:gd name="connsiteX71" fmla="*/ 705326 w 723900"/>
                  <a:gd name="connsiteY71" fmla="*/ 451009 h 542925"/>
                  <a:gd name="connsiteX72" fmla="*/ 636746 w 723900"/>
                  <a:gd name="connsiteY72" fmla="*/ 492919 h 542925"/>
                  <a:gd name="connsiteX73" fmla="*/ 568166 w 723900"/>
                  <a:gd name="connsiteY73" fmla="*/ 468154 h 542925"/>
                  <a:gd name="connsiteX74" fmla="*/ 444341 w 723900"/>
                  <a:gd name="connsiteY74" fmla="*/ 373856 h 542925"/>
                  <a:gd name="connsiteX75" fmla="*/ 496729 w 723900"/>
                  <a:gd name="connsiteY75" fmla="*/ 287179 h 542925"/>
                  <a:gd name="connsiteX76" fmla="*/ 501491 w 723900"/>
                  <a:gd name="connsiteY76" fmla="*/ 287179 h 542925"/>
                  <a:gd name="connsiteX77" fmla="*/ 531971 w 723900"/>
                  <a:gd name="connsiteY77" fmla="*/ 256699 h 542925"/>
                  <a:gd name="connsiteX78" fmla="*/ 531971 w 723900"/>
                  <a:gd name="connsiteY78" fmla="*/ 243364 h 542925"/>
                  <a:gd name="connsiteX79" fmla="*/ 537686 w 723900"/>
                  <a:gd name="connsiteY79" fmla="*/ 243364 h 542925"/>
                  <a:gd name="connsiteX80" fmla="*/ 547211 w 723900"/>
                  <a:gd name="connsiteY80" fmla="*/ 233839 h 542925"/>
                  <a:gd name="connsiteX81" fmla="*/ 547211 w 723900"/>
                  <a:gd name="connsiteY81" fmla="*/ 191929 h 542925"/>
                  <a:gd name="connsiteX82" fmla="*/ 537686 w 723900"/>
                  <a:gd name="connsiteY82" fmla="*/ 182404 h 542925"/>
                  <a:gd name="connsiteX83" fmla="*/ 531971 w 723900"/>
                  <a:gd name="connsiteY83" fmla="*/ 182404 h 542925"/>
                  <a:gd name="connsiteX84" fmla="*/ 531971 w 723900"/>
                  <a:gd name="connsiteY84" fmla="*/ 159544 h 542925"/>
                  <a:gd name="connsiteX85" fmla="*/ 503396 w 723900"/>
                  <a:gd name="connsiteY85" fmla="*/ 129064 h 542925"/>
                  <a:gd name="connsiteX86" fmla="*/ 494824 w 723900"/>
                  <a:gd name="connsiteY86" fmla="*/ 94774 h 542925"/>
                  <a:gd name="connsiteX87" fmla="*/ 472916 w 723900"/>
                  <a:gd name="connsiteY87" fmla="*/ 92869 h 542925"/>
                  <a:gd name="connsiteX88" fmla="*/ 484346 w 723900"/>
                  <a:gd name="connsiteY88" fmla="*/ 128111 h 542925"/>
                  <a:gd name="connsiteX89" fmla="*/ 246221 w 723900"/>
                  <a:gd name="connsiteY89" fmla="*/ 128111 h 542925"/>
                  <a:gd name="connsiteX90" fmla="*/ 257651 w 723900"/>
                  <a:gd name="connsiteY90" fmla="*/ 92869 h 542925"/>
                  <a:gd name="connsiteX91" fmla="*/ 235744 w 723900"/>
                  <a:gd name="connsiteY91" fmla="*/ 94774 h 542925"/>
                  <a:gd name="connsiteX92" fmla="*/ 227171 w 723900"/>
                  <a:gd name="connsiteY92" fmla="*/ 129064 h 542925"/>
                  <a:gd name="connsiteX93" fmla="*/ 198596 w 723900"/>
                  <a:gd name="connsiteY93" fmla="*/ 159544 h 542925"/>
                  <a:gd name="connsiteX94" fmla="*/ 198596 w 723900"/>
                  <a:gd name="connsiteY94" fmla="*/ 182404 h 542925"/>
                  <a:gd name="connsiteX95" fmla="*/ 192881 w 723900"/>
                  <a:gd name="connsiteY95" fmla="*/ 182404 h 542925"/>
                  <a:gd name="connsiteX96" fmla="*/ 183356 w 723900"/>
                  <a:gd name="connsiteY96" fmla="*/ 191929 h 542925"/>
                  <a:gd name="connsiteX97" fmla="*/ 183356 w 723900"/>
                  <a:gd name="connsiteY97" fmla="*/ 233839 h 542925"/>
                  <a:gd name="connsiteX98" fmla="*/ 192881 w 723900"/>
                  <a:gd name="connsiteY98" fmla="*/ 243364 h 542925"/>
                  <a:gd name="connsiteX99" fmla="*/ 198596 w 723900"/>
                  <a:gd name="connsiteY99" fmla="*/ 243364 h 542925"/>
                  <a:gd name="connsiteX100" fmla="*/ 198596 w 723900"/>
                  <a:gd name="connsiteY100" fmla="*/ 256699 h 542925"/>
                  <a:gd name="connsiteX101" fmla="*/ 229076 w 723900"/>
                  <a:gd name="connsiteY101" fmla="*/ 287179 h 542925"/>
                  <a:gd name="connsiteX102" fmla="*/ 233839 w 723900"/>
                  <a:gd name="connsiteY102" fmla="*/ 287179 h 542925"/>
                  <a:gd name="connsiteX103" fmla="*/ 286226 w 723900"/>
                  <a:gd name="connsiteY103" fmla="*/ 373856 h 542925"/>
                  <a:gd name="connsiteX104" fmla="*/ 162401 w 723900"/>
                  <a:gd name="connsiteY104" fmla="*/ 468154 h 542925"/>
                  <a:gd name="connsiteX105" fmla="*/ 93821 w 723900"/>
                  <a:gd name="connsiteY105" fmla="*/ 492919 h 542925"/>
                  <a:gd name="connsiteX106" fmla="*/ 25241 w 723900"/>
                  <a:gd name="connsiteY106" fmla="*/ 451009 h 542925"/>
                  <a:gd name="connsiteX107" fmla="*/ 25241 w 723900"/>
                  <a:gd name="connsiteY107" fmla="*/ 162401 h 542925"/>
                  <a:gd name="connsiteX108" fmla="*/ 25241 w 723900"/>
                  <a:gd name="connsiteY108" fmla="*/ 150019 h 542925"/>
                  <a:gd name="connsiteX109" fmla="*/ 241459 w 723900"/>
                  <a:gd name="connsiteY109" fmla="*/ 82391 h 542925"/>
                  <a:gd name="connsiteX110" fmla="*/ 264319 w 723900"/>
                  <a:gd name="connsiteY110" fmla="*/ 80486 h 542925"/>
                  <a:gd name="connsiteX111" fmla="*/ 365284 w 723900"/>
                  <a:gd name="connsiteY111" fmla="*/ 76676 h 542925"/>
                  <a:gd name="connsiteX112" fmla="*/ 465296 w 723900"/>
                  <a:gd name="connsiteY112" fmla="*/ 80486 h 542925"/>
                  <a:gd name="connsiteX113" fmla="*/ 488156 w 723900"/>
                  <a:gd name="connsiteY113" fmla="*/ 82391 h 542925"/>
                  <a:gd name="connsiteX114" fmla="*/ 704374 w 723900"/>
                  <a:gd name="connsiteY114" fmla="*/ 150971 h 542925"/>
                  <a:gd name="connsiteX115" fmla="*/ 704374 w 723900"/>
                  <a:gd name="connsiteY115" fmla="*/ 16240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23900" h="542925">
                    <a:moveTo>
                      <a:pt x="475774" y="62389"/>
                    </a:moveTo>
                    <a:cubicBezTo>
                      <a:pt x="450056" y="29051"/>
                      <a:pt x="410051" y="7144"/>
                      <a:pt x="365284" y="7144"/>
                    </a:cubicBezTo>
                    <a:cubicBezTo>
                      <a:pt x="320516" y="7144"/>
                      <a:pt x="279559" y="29051"/>
                      <a:pt x="254794" y="62389"/>
                    </a:cubicBezTo>
                    <a:cubicBezTo>
                      <a:pt x="121444" y="72866"/>
                      <a:pt x="7144" y="103346"/>
                      <a:pt x="7144" y="150019"/>
                    </a:cubicBezTo>
                    <a:lnTo>
                      <a:pt x="7144" y="162401"/>
                    </a:lnTo>
                    <a:lnTo>
                      <a:pt x="7144" y="451009"/>
                    </a:lnTo>
                    <a:cubicBezTo>
                      <a:pt x="7144" y="473869"/>
                      <a:pt x="33814" y="491966"/>
                      <a:pt x="75724" y="507206"/>
                    </a:cubicBezTo>
                    <a:cubicBezTo>
                      <a:pt x="82391" y="509111"/>
                      <a:pt x="90011" y="511969"/>
                      <a:pt x="97631" y="513874"/>
                    </a:cubicBezTo>
                    <a:cubicBezTo>
                      <a:pt x="167164" y="533876"/>
                      <a:pt x="268129" y="543401"/>
                      <a:pt x="366236" y="543401"/>
                    </a:cubicBezTo>
                    <a:cubicBezTo>
                      <a:pt x="463391" y="543401"/>
                      <a:pt x="564356" y="532924"/>
                      <a:pt x="633889" y="513874"/>
                    </a:cubicBezTo>
                    <a:cubicBezTo>
                      <a:pt x="641509" y="511969"/>
                      <a:pt x="649129" y="509111"/>
                      <a:pt x="655796" y="507206"/>
                    </a:cubicBezTo>
                    <a:cubicBezTo>
                      <a:pt x="698659" y="492919"/>
                      <a:pt x="724376" y="473869"/>
                      <a:pt x="724376" y="451009"/>
                    </a:cubicBezTo>
                    <a:lnTo>
                      <a:pt x="724376" y="162401"/>
                    </a:lnTo>
                    <a:lnTo>
                      <a:pt x="724376" y="150019"/>
                    </a:lnTo>
                    <a:cubicBezTo>
                      <a:pt x="724376" y="102394"/>
                      <a:pt x="609124" y="72866"/>
                      <a:pt x="475774" y="62389"/>
                    </a:cubicBezTo>
                    <a:close/>
                    <a:moveTo>
                      <a:pt x="365284" y="26194"/>
                    </a:moveTo>
                    <a:cubicBezTo>
                      <a:pt x="397669" y="26194"/>
                      <a:pt x="427196" y="39529"/>
                      <a:pt x="449104" y="60484"/>
                    </a:cubicBezTo>
                    <a:cubicBezTo>
                      <a:pt x="421481" y="58579"/>
                      <a:pt x="392906" y="57626"/>
                      <a:pt x="365284" y="57626"/>
                    </a:cubicBezTo>
                    <a:cubicBezTo>
                      <a:pt x="337661" y="57626"/>
                      <a:pt x="309086" y="58579"/>
                      <a:pt x="281464" y="60484"/>
                    </a:cubicBezTo>
                    <a:cubicBezTo>
                      <a:pt x="303371" y="38576"/>
                      <a:pt x="332899" y="26194"/>
                      <a:pt x="365284" y="26194"/>
                    </a:cubicBezTo>
                    <a:close/>
                    <a:moveTo>
                      <a:pt x="365284" y="524351"/>
                    </a:moveTo>
                    <a:cubicBezTo>
                      <a:pt x="262414" y="524351"/>
                      <a:pt x="178594" y="513874"/>
                      <a:pt x="120491" y="500539"/>
                    </a:cubicBezTo>
                    <a:cubicBezTo>
                      <a:pt x="133826" y="494824"/>
                      <a:pt x="148114" y="490061"/>
                      <a:pt x="165259" y="487204"/>
                    </a:cubicBezTo>
                    <a:cubicBezTo>
                      <a:pt x="274796" y="470059"/>
                      <a:pt x="299561" y="416719"/>
                      <a:pt x="304324" y="388144"/>
                    </a:cubicBezTo>
                    <a:cubicBezTo>
                      <a:pt x="322421" y="400526"/>
                      <a:pt x="342424" y="408146"/>
                      <a:pt x="365284" y="408146"/>
                    </a:cubicBezTo>
                    <a:cubicBezTo>
                      <a:pt x="387191" y="408146"/>
                      <a:pt x="408146" y="400526"/>
                      <a:pt x="426244" y="388144"/>
                    </a:cubicBezTo>
                    <a:cubicBezTo>
                      <a:pt x="431006" y="416719"/>
                      <a:pt x="455771" y="469106"/>
                      <a:pt x="565309" y="487204"/>
                    </a:cubicBezTo>
                    <a:cubicBezTo>
                      <a:pt x="582454" y="490061"/>
                      <a:pt x="597694" y="494824"/>
                      <a:pt x="611029" y="500539"/>
                    </a:cubicBezTo>
                    <a:cubicBezTo>
                      <a:pt x="551021" y="513874"/>
                      <a:pt x="468154" y="524351"/>
                      <a:pt x="365284" y="524351"/>
                    </a:cubicBezTo>
                    <a:close/>
                    <a:moveTo>
                      <a:pt x="269081" y="206216"/>
                    </a:moveTo>
                    <a:cubicBezTo>
                      <a:pt x="268129" y="204311"/>
                      <a:pt x="266224" y="204311"/>
                      <a:pt x="264319" y="205264"/>
                    </a:cubicBezTo>
                    <a:lnTo>
                      <a:pt x="217646" y="233839"/>
                    </a:lnTo>
                    <a:lnTo>
                      <a:pt x="217646" y="223361"/>
                    </a:lnTo>
                    <a:lnTo>
                      <a:pt x="268129" y="191929"/>
                    </a:lnTo>
                    <a:cubicBezTo>
                      <a:pt x="270034" y="190976"/>
                      <a:pt x="270034" y="189071"/>
                      <a:pt x="269081" y="187166"/>
                    </a:cubicBezTo>
                    <a:cubicBezTo>
                      <a:pt x="268129" y="185261"/>
                      <a:pt x="266224" y="185261"/>
                      <a:pt x="264319" y="186214"/>
                    </a:cubicBezTo>
                    <a:lnTo>
                      <a:pt x="217646" y="214789"/>
                    </a:lnTo>
                    <a:lnTo>
                      <a:pt x="217646" y="158591"/>
                    </a:lnTo>
                    <a:cubicBezTo>
                      <a:pt x="217646" y="151924"/>
                      <a:pt x="223361" y="147161"/>
                      <a:pt x="229076" y="147161"/>
                    </a:cubicBezTo>
                    <a:lnTo>
                      <a:pt x="234791" y="147161"/>
                    </a:lnTo>
                    <a:lnTo>
                      <a:pt x="493871" y="147161"/>
                    </a:lnTo>
                    <a:lnTo>
                      <a:pt x="499586" y="147161"/>
                    </a:lnTo>
                    <a:cubicBezTo>
                      <a:pt x="506254" y="147161"/>
                      <a:pt x="511016" y="152876"/>
                      <a:pt x="511016" y="158591"/>
                    </a:cubicBezTo>
                    <a:lnTo>
                      <a:pt x="511016" y="255746"/>
                    </a:lnTo>
                    <a:cubicBezTo>
                      <a:pt x="511016" y="262414"/>
                      <a:pt x="506254" y="267176"/>
                      <a:pt x="499586" y="267176"/>
                    </a:cubicBezTo>
                    <a:lnTo>
                      <a:pt x="489109" y="267176"/>
                    </a:lnTo>
                    <a:lnTo>
                      <a:pt x="414814" y="267176"/>
                    </a:lnTo>
                    <a:lnTo>
                      <a:pt x="394811" y="233839"/>
                    </a:lnTo>
                    <a:cubicBezTo>
                      <a:pt x="388144" y="223361"/>
                      <a:pt x="377666" y="216694"/>
                      <a:pt x="365284" y="216694"/>
                    </a:cubicBezTo>
                    <a:cubicBezTo>
                      <a:pt x="352901" y="216694"/>
                      <a:pt x="341471" y="223361"/>
                      <a:pt x="335756" y="233839"/>
                    </a:cubicBezTo>
                    <a:lnTo>
                      <a:pt x="315754" y="268129"/>
                    </a:lnTo>
                    <a:lnTo>
                      <a:pt x="241459" y="268129"/>
                    </a:lnTo>
                    <a:lnTo>
                      <a:pt x="229076" y="268129"/>
                    </a:lnTo>
                    <a:cubicBezTo>
                      <a:pt x="222409" y="268129"/>
                      <a:pt x="217646" y="262414"/>
                      <a:pt x="217646" y="256699"/>
                    </a:cubicBezTo>
                    <a:lnTo>
                      <a:pt x="217646" y="243364"/>
                    </a:lnTo>
                    <a:lnTo>
                      <a:pt x="268129" y="211931"/>
                    </a:lnTo>
                    <a:cubicBezTo>
                      <a:pt x="270034" y="210026"/>
                      <a:pt x="270986" y="208121"/>
                      <a:pt x="269081" y="206216"/>
                    </a:cubicBezTo>
                    <a:close/>
                    <a:moveTo>
                      <a:pt x="321469" y="287179"/>
                    </a:moveTo>
                    <a:cubicBezTo>
                      <a:pt x="325279" y="287179"/>
                      <a:pt x="328136" y="285274"/>
                      <a:pt x="330041" y="281464"/>
                    </a:cubicBezTo>
                    <a:cubicBezTo>
                      <a:pt x="330041" y="281464"/>
                      <a:pt x="330041" y="280511"/>
                      <a:pt x="330041" y="280511"/>
                    </a:cubicBezTo>
                    <a:lnTo>
                      <a:pt x="350996" y="243364"/>
                    </a:lnTo>
                    <a:cubicBezTo>
                      <a:pt x="353854" y="238601"/>
                      <a:pt x="358616" y="235744"/>
                      <a:pt x="364331" y="235744"/>
                    </a:cubicBezTo>
                    <a:cubicBezTo>
                      <a:pt x="370046" y="235744"/>
                      <a:pt x="374809" y="238601"/>
                      <a:pt x="377666" y="243364"/>
                    </a:cubicBezTo>
                    <a:lnTo>
                      <a:pt x="398621" y="279559"/>
                    </a:lnTo>
                    <a:cubicBezTo>
                      <a:pt x="398621" y="279559"/>
                      <a:pt x="399574" y="281464"/>
                      <a:pt x="399574" y="281464"/>
                    </a:cubicBezTo>
                    <a:cubicBezTo>
                      <a:pt x="401479" y="285274"/>
                      <a:pt x="404336" y="287179"/>
                      <a:pt x="408146" y="287179"/>
                    </a:cubicBezTo>
                    <a:lnTo>
                      <a:pt x="475774" y="287179"/>
                    </a:lnTo>
                    <a:cubicBezTo>
                      <a:pt x="457676" y="338614"/>
                      <a:pt x="414814" y="389096"/>
                      <a:pt x="365284" y="389096"/>
                    </a:cubicBezTo>
                    <a:cubicBezTo>
                      <a:pt x="315754" y="389096"/>
                      <a:pt x="272891" y="338614"/>
                      <a:pt x="254794" y="286226"/>
                    </a:cubicBezTo>
                    <a:lnTo>
                      <a:pt x="321469" y="286226"/>
                    </a:lnTo>
                    <a:close/>
                    <a:moveTo>
                      <a:pt x="705326" y="162401"/>
                    </a:moveTo>
                    <a:lnTo>
                      <a:pt x="705326" y="451009"/>
                    </a:lnTo>
                    <a:cubicBezTo>
                      <a:pt x="705326" y="464344"/>
                      <a:pt x="681514" y="479584"/>
                      <a:pt x="636746" y="492919"/>
                    </a:cubicBezTo>
                    <a:cubicBezTo>
                      <a:pt x="618649" y="481489"/>
                      <a:pt x="595789" y="471964"/>
                      <a:pt x="568166" y="468154"/>
                    </a:cubicBezTo>
                    <a:cubicBezTo>
                      <a:pt x="446246" y="449104"/>
                      <a:pt x="443389" y="385286"/>
                      <a:pt x="444341" y="373856"/>
                    </a:cubicBezTo>
                    <a:cubicBezTo>
                      <a:pt x="468154" y="350996"/>
                      <a:pt x="486251" y="319564"/>
                      <a:pt x="496729" y="287179"/>
                    </a:cubicBezTo>
                    <a:lnTo>
                      <a:pt x="501491" y="287179"/>
                    </a:lnTo>
                    <a:cubicBezTo>
                      <a:pt x="518636" y="287179"/>
                      <a:pt x="531971" y="273844"/>
                      <a:pt x="531971" y="256699"/>
                    </a:cubicBezTo>
                    <a:lnTo>
                      <a:pt x="531971" y="243364"/>
                    </a:lnTo>
                    <a:lnTo>
                      <a:pt x="537686" y="243364"/>
                    </a:lnTo>
                    <a:cubicBezTo>
                      <a:pt x="543401" y="243364"/>
                      <a:pt x="547211" y="239554"/>
                      <a:pt x="547211" y="233839"/>
                    </a:cubicBezTo>
                    <a:lnTo>
                      <a:pt x="547211" y="191929"/>
                    </a:lnTo>
                    <a:cubicBezTo>
                      <a:pt x="547211" y="186214"/>
                      <a:pt x="543401" y="182404"/>
                      <a:pt x="537686" y="182404"/>
                    </a:cubicBezTo>
                    <a:lnTo>
                      <a:pt x="531971" y="182404"/>
                    </a:lnTo>
                    <a:lnTo>
                      <a:pt x="531971" y="159544"/>
                    </a:lnTo>
                    <a:cubicBezTo>
                      <a:pt x="531971" y="143351"/>
                      <a:pt x="519589" y="130016"/>
                      <a:pt x="503396" y="129064"/>
                    </a:cubicBezTo>
                    <a:cubicBezTo>
                      <a:pt x="501491" y="117634"/>
                      <a:pt x="498634" y="106204"/>
                      <a:pt x="494824" y="94774"/>
                    </a:cubicBezTo>
                    <a:cubicBezTo>
                      <a:pt x="488156" y="93821"/>
                      <a:pt x="480536" y="93821"/>
                      <a:pt x="472916" y="92869"/>
                    </a:cubicBezTo>
                    <a:cubicBezTo>
                      <a:pt x="478631" y="104299"/>
                      <a:pt x="482441" y="115729"/>
                      <a:pt x="484346" y="128111"/>
                    </a:cubicBezTo>
                    <a:lnTo>
                      <a:pt x="246221" y="128111"/>
                    </a:lnTo>
                    <a:cubicBezTo>
                      <a:pt x="248126" y="115729"/>
                      <a:pt x="251936" y="103346"/>
                      <a:pt x="257651" y="92869"/>
                    </a:cubicBezTo>
                    <a:cubicBezTo>
                      <a:pt x="250031" y="93821"/>
                      <a:pt x="243364" y="93821"/>
                      <a:pt x="235744" y="94774"/>
                    </a:cubicBezTo>
                    <a:cubicBezTo>
                      <a:pt x="230981" y="105251"/>
                      <a:pt x="228124" y="116681"/>
                      <a:pt x="227171" y="129064"/>
                    </a:cubicBezTo>
                    <a:cubicBezTo>
                      <a:pt x="210979" y="130016"/>
                      <a:pt x="198596" y="143351"/>
                      <a:pt x="198596" y="159544"/>
                    </a:cubicBezTo>
                    <a:lnTo>
                      <a:pt x="198596" y="182404"/>
                    </a:lnTo>
                    <a:lnTo>
                      <a:pt x="192881" y="182404"/>
                    </a:lnTo>
                    <a:cubicBezTo>
                      <a:pt x="187166" y="182404"/>
                      <a:pt x="183356" y="186214"/>
                      <a:pt x="183356" y="191929"/>
                    </a:cubicBezTo>
                    <a:lnTo>
                      <a:pt x="183356" y="233839"/>
                    </a:lnTo>
                    <a:cubicBezTo>
                      <a:pt x="183356" y="239554"/>
                      <a:pt x="187166" y="243364"/>
                      <a:pt x="192881" y="243364"/>
                    </a:cubicBezTo>
                    <a:lnTo>
                      <a:pt x="198596" y="243364"/>
                    </a:lnTo>
                    <a:lnTo>
                      <a:pt x="198596" y="256699"/>
                    </a:lnTo>
                    <a:cubicBezTo>
                      <a:pt x="198596" y="273844"/>
                      <a:pt x="211931" y="287179"/>
                      <a:pt x="229076" y="287179"/>
                    </a:cubicBezTo>
                    <a:lnTo>
                      <a:pt x="233839" y="287179"/>
                    </a:lnTo>
                    <a:cubicBezTo>
                      <a:pt x="244316" y="319564"/>
                      <a:pt x="262414" y="350996"/>
                      <a:pt x="286226" y="373856"/>
                    </a:cubicBezTo>
                    <a:cubicBezTo>
                      <a:pt x="286226" y="384334"/>
                      <a:pt x="283369" y="449104"/>
                      <a:pt x="162401" y="468154"/>
                    </a:cubicBezTo>
                    <a:cubicBezTo>
                      <a:pt x="134779" y="472916"/>
                      <a:pt x="111919" y="481489"/>
                      <a:pt x="93821" y="492919"/>
                    </a:cubicBezTo>
                    <a:cubicBezTo>
                      <a:pt x="50006" y="479584"/>
                      <a:pt x="25241" y="464344"/>
                      <a:pt x="25241" y="451009"/>
                    </a:cubicBezTo>
                    <a:lnTo>
                      <a:pt x="25241" y="162401"/>
                    </a:lnTo>
                    <a:lnTo>
                      <a:pt x="25241" y="150019"/>
                    </a:lnTo>
                    <a:cubicBezTo>
                      <a:pt x="25241" y="126206"/>
                      <a:pt x="105251" y="94774"/>
                      <a:pt x="241459" y="82391"/>
                    </a:cubicBezTo>
                    <a:cubicBezTo>
                      <a:pt x="249079" y="81439"/>
                      <a:pt x="256699" y="81439"/>
                      <a:pt x="264319" y="80486"/>
                    </a:cubicBezTo>
                    <a:cubicBezTo>
                      <a:pt x="295751" y="78581"/>
                      <a:pt x="329089" y="76676"/>
                      <a:pt x="365284" y="76676"/>
                    </a:cubicBezTo>
                    <a:cubicBezTo>
                      <a:pt x="401479" y="76676"/>
                      <a:pt x="434816" y="77629"/>
                      <a:pt x="465296" y="80486"/>
                    </a:cubicBezTo>
                    <a:cubicBezTo>
                      <a:pt x="472916" y="81439"/>
                      <a:pt x="480536" y="81439"/>
                      <a:pt x="488156" y="82391"/>
                    </a:cubicBezTo>
                    <a:cubicBezTo>
                      <a:pt x="624364" y="94774"/>
                      <a:pt x="704374" y="126206"/>
                      <a:pt x="704374" y="150971"/>
                    </a:cubicBezTo>
                    <a:lnTo>
                      <a:pt x="704374" y="162401"/>
                    </a:lnTo>
                    <a:close/>
                  </a:path>
                </a:pathLst>
              </a:custGeom>
              <a:grpFill/>
              <a:ln w="9525" cap="flat">
                <a:noFill/>
                <a:prstDash val="solid"/>
                <a:miter/>
              </a:ln>
            </p:spPr>
            <p:txBody>
              <a:bodyPr rtlCol="0" anchor="ctr"/>
              <a:lstStyle/>
              <a:p>
                <a:pPr rtl="0"/>
                <a:endParaRPr lang="ja-JP" altLang="en-US" sz="759">
                  <a:latin typeface="Aptos"/>
                  <a:ea typeface="游ゴシック Light"/>
                </a:endParaRPr>
              </a:p>
            </p:txBody>
          </p:sp>
        </p:grpSp>
        <p:sp>
          <p:nvSpPr>
            <p:cNvPr id="17" name="テキスト ボックス 115">
              <a:extLst>
                <a:ext uri="{FF2B5EF4-FFF2-40B4-BE49-F238E27FC236}">
                  <a16:creationId xmlns:a16="http://schemas.microsoft.com/office/drawing/2014/main" id="{E64A8E9F-B8DB-96C0-AF32-F2B429BEE3A0}"/>
                </a:ext>
              </a:extLst>
            </p:cNvPr>
            <p:cNvSpPr txBox="1"/>
            <p:nvPr/>
          </p:nvSpPr>
          <p:spPr>
            <a:xfrm>
              <a:off x="8537371" y="1899814"/>
              <a:ext cx="3106117" cy="492442"/>
            </a:xfrm>
            <a:prstGeom prst="rect">
              <a:avLst/>
            </a:prstGeom>
            <a:noFill/>
          </p:spPr>
          <p:txBody>
            <a:bodyPr wrap="square" lIns="91440" tIns="45720" rIns="91440" bIns="45720" rtlCol="0" anchor="t">
              <a:spAutoFit/>
            </a:bodyPr>
            <a:lstStyle/>
            <a:p>
              <a:pPr rtl="0"/>
              <a:endParaRPr lang="en-US" altLang="ja-JP" sz="750" noProof="1">
                <a:solidFill>
                  <a:schemeClr val="bg1">
                    <a:lumMod val="65000"/>
                  </a:schemeClr>
                </a:solidFill>
                <a:latin typeface="Aptos"/>
                <a:ea typeface="游ゴシック Light"/>
              </a:endParaRPr>
            </a:p>
          </p:txBody>
        </p:sp>
        <p:sp>
          <p:nvSpPr>
            <p:cNvPr id="18" name="テキスト ボックス 172">
              <a:extLst>
                <a:ext uri="{FF2B5EF4-FFF2-40B4-BE49-F238E27FC236}">
                  <a16:creationId xmlns:a16="http://schemas.microsoft.com/office/drawing/2014/main" id="{610D007D-1281-1687-862A-3A7F13377CB8}"/>
                </a:ext>
              </a:extLst>
            </p:cNvPr>
            <p:cNvSpPr txBox="1"/>
            <p:nvPr/>
          </p:nvSpPr>
          <p:spPr>
            <a:xfrm>
              <a:off x="8572327" y="1224488"/>
              <a:ext cx="3382445" cy="1586765"/>
            </a:xfrm>
            <a:prstGeom prst="rect">
              <a:avLst/>
            </a:prstGeom>
            <a:noFill/>
          </p:spPr>
          <p:txBody>
            <a:bodyPr wrap="square" lIns="91440" tIns="45720" rIns="91440" bIns="45720" rtlCol="0" anchor="t">
              <a:spAutoFit/>
            </a:bodyPr>
            <a:lstStyle/>
            <a:p>
              <a:r>
                <a:rPr lang="ja-JP" altLang="en-US" sz="1250" i="1">
                  <a:solidFill>
                    <a:schemeClr val="bg1"/>
                  </a:solidFill>
                  <a:latin typeface="Aptos"/>
                  <a:ea typeface="游ゴシック Light"/>
                </a:rPr>
                <a:t>LOOKING </a:t>
              </a:r>
            </a:p>
            <a:p>
              <a:r>
                <a:rPr lang="ja-JP" altLang="en-US" sz="1250" i="1">
                  <a:solidFill>
                    <a:schemeClr val="bg1"/>
                  </a:solidFill>
                  <a:latin typeface="Aptos"/>
                  <a:ea typeface="游ゴシック Light"/>
                </a:rPr>
                <a:t>GLASS</a:t>
              </a:r>
              <a:br>
                <a:rPr lang="ja-JP" altLang="en-US" sz="1250" i="1">
                  <a:solidFill>
                    <a:schemeClr val="bg1"/>
                  </a:solidFill>
                  <a:latin typeface="Aptos"/>
                  <a:ea typeface="游ゴシック Light"/>
                </a:rPr>
              </a:br>
              <a:r>
                <a:rPr lang="ja-JP" altLang="en-US" sz="1250" i="1">
                  <a:solidFill>
                    <a:schemeClr val="bg1"/>
                  </a:solidFill>
                  <a:latin typeface="Aptos"/>
                  <a:ea typeface="游ゴシック Light"/>
                </a:rPr>
                <a:t>PORTRAIT</a:t>
              </a:r>
            </a:p>
          </p:txBody>
        </p:sp>
      </p:grpSp>
      <p:cxnSp>
        <p:nvCxnSpPr>
          <p:cNvPr id="30" name="直線​​コネクタ(S) 176" descr="リンク線">
            <a:extLst>
              <a:ext uri="{FF2B5EF4-FFF2-40B4-BE49-F238E27FC236}">
                <a16:creationId xmlns:a16="http://schemas.microsoft.com/office/drawing/2014/main" id="{29A2CCD2-D0E6-19D7-6F06-BE9806D6910E}"/>
              </a:ext>
            </a:extLst>
          </p:cNvPr>
          <p:cNvCxnSpPr>
            <a:cxnSpLocks/>
          </p:cNvCxnSpPr>
          <p:nvPr/>
        </p:nvCxnSpPr>
        <p:spPr>
          <a:xfrm flipV="1">
            <a:off x="6846877" y="1215297"/>
            <a:ext cx="384979" cy="43535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34" name="グループ 126" descr="グロー ライト">
            <a:extLst>
              <a:ext uri="{FF2B5EF4-FFF2-40B4-BE49-F238E27FC236}">
                <a16:creationId xmlns:a16="http://schemas.microsoft.com/office/drawing/2014/main" id="{0E620189-87F4-1733-05C0-8BC0FA1393EA}"/>
              </a:ext>
            </a:extLst>
          </p:cNvPr>
          <p:cNvGrpSpPr/>
          <p:nvPr/>
        </p:nvGrpSpPr>
        <p:grpSpPr>
          <a:xfrm>
            <a:off x="6120181" y="1127403"/>
            <a:ext cx="1249945" cy="1237655"/>
            <a:chOff x="5994457" y="3309752"/>
            <a:chExt cx="2933700" cy="2933700"/>
          </a:xfrm>
        </p:grpSpPr>
        <p:sp>
          <p:nvSpPr>
            <p:cNvPr id="32" name="円/楕円 128">
              <a:extLst>
                <a:ext uri="{FF2B5EF4-FFF2-40B4-BE49-F238E27FC236}">
                  <a16:creationId xmlns:a16="http://schemas.microsoft.com/office/drawing/2014/main" id="{10E0404C-4384-ECB9-3932-8CE1EC527B9F}"/>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759">
                <a:latin typeface="Aptos"/>
                <a:ea typeface="游ゴシック Light"/>
              </a:endParaRPr>
            </a:p>
          </p:txBody>
        </p:sp>
        <p:sp>
          <p:nvSpPr>
            <p:cNvPr id="33" name="円/楕円 144">
              <a:extLst>
                <a:ext uri="{FF2B5EF4-FFF2-40B4-BE49-F238E27FC236}">
                  <a16:creationId xmlns:a16="http://schemas.microsoft.com/office/drawing/2014/main" id="{2C431508-1887-D121-9748-E115CBF55F2B}"/>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759">
                <a:latin typeface="Aptos"/>
                <a:ea typeface="游ゴシック Light"/>
              </a:endParaRPr>
            </a:p>
          </p:txBody>
        </p:sp>
      </p:grpSp>
      <p:sp>
        <p:nvSpPr>
          <p:cNvPr id="36" name="円/楕円 165" descr="グロー ライト">
            <a:extLst>
              <a:ext uri="{FF2B5EF4-FFF2-40B4-BE49-F238E27FC236}">
                <a16:creationId xmlns:a16="http://schemas.microsoft.com/office/drawing/2014/main" id="{32746A6B-09FD-1E73-F475-79E7806C5668}"/>
              </a:ext>
            </a:extLst>
          </p:cNvPr>
          <p:cNvSpPr>
            <a:spLocks noChangeAspect="1"/>
          </p:cNvSpPr>
          <p:nvPr/>
        </p:nvSpPr>
        <p:spPr>
          <a:xfrm>
            <a:off x="6271172" y="2136012"/>
            <a:ext cx="453394" cy="453394"/>
          </a:xfrm>
          <a:prstGeom prst="ellipse">
            <a:avLst/>
          </a:prstGeom>
          <a:gradFill flip="none" rotWithShape="1">
            <a:gsLst>
              <a:gs pos="0">
                <a:schemeClr val="bg1"/>
              </a:gs>
              <a:gs pos="3000">
                <a:schemeClr val="bg1"/>
              </a:gs>
              <a:gs pos="6000">
                <a:schemeClr val="bg1">
                  <a:alpha val="10000"/>
                </a:schemeClr>
              </a:gs>
              <a:gs pos="5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759">
              <a:latin typeface="Aptos"/>
              <a:ea typeface="游ゴシック Light"/>
            </a:endParaRPr>
          </a:p>
        </p:txBody>
      </p:sp>
      <p:sp>
        <p:nvSpPr>
          <p:cNvPr id="38" name="テキスト ボックス 64">
            <a:extLst>
              <a:ext uri="{FF2B5EF4-FFF2-40B4-BE49-F238E27FC236}">
                <a16:creationId xmlns:a16="http://schemas.microsoft.com/office/drawing/2014/main" id="{36C1A68F-DA3F-E740-4E25-5D7FF694EAE3}"/>
              </a:ext>
            </a:extLst>
          </p:cNvPr>
          <p:cNvSpPr txBox="1">
            <a:spLocks noChangeAspect="1"/>
          </p:cNvSpPr>
          <p:nvPr/>
        </p:nvSpPr>
        <p:spPr>
          <a:xfrm>
            <a:off x="4998668" y="3416482"/>
            <a:ext cx="250389" cy="235862"/>
          </a:xfrm>
          <a:prstGeom prst="ellipse">
            <a:avLst/>
          </a:prstGeom>
          <a:solidFill>
            <a:schemeClr val="accent1"/>
          </a:solidFill>
        </p:spPr>
        <p:txBody>
          <a:bodyPr wrap="square" rtlCol="0" anchor="ctr">
            <a:noAutofit/>
          </a:bodyPr>
          <a:lstStyle/>
          <a:p>
            <a:pPr algn="ctr" rtl="0"/>
            <a:r>
              <a:rPr lang="en-US" altLang="ja-JP" sz="1181" b="1">
                <a:latin typeface="Aptos"/>
                <a:ea typeface="游ゴシック Light"/>
              </a:rPr>
              <a:t>2</a:t>
            </a:r>
            <a:endParaRPr lang="ja-JP" altLang="en-US" sz="1181" b="1">
              <a:latin typeface="Aptos"/>
              <a:ea typeface="游ゴシック Light"/>
            </a:endParaRPr>
          </a:p>
        </p:txBody>
      </p:sp>
      <p:sp>
        <p:nvSpPr>
          <p:cNvPr id="40" name="テキスト ボックス 3">
            <a:extLst>
              <a:ext uri="{FF2B5EF4-FFF2-40B4-BE49-F238E27FC236}">
                <a16:creationId xmlns:a16="http://schemas.microsoft.com/office/drawing/2014/main" id="{9725A306-134F-4BC0-6D14-AEBA9F072FE7}"/>
              </a:ext>
            </a:extLst>
          </p:cNvPr>
          <p:cNvSpPr txBox="1"/>
          <p:nvPr/>
        </p:nvSpPr>
        <p:spPr>
          <a:xfrm>
            <a:off x="3534808" y="3368567"/>
            <a:ext cx="1558569" cy="369332"/>
          </a:xfrm>
          <a:prstGeom prst="rect">
            <a:avLst/>
          </a:prstGeom>
          <a:noFill/>
        </p:spPr>
        <p:txBody>
          <a:bodyPr wrap="square" lIns="91440" tIns="45720" rIns="91440" bIns="45720" rtlCol="0" anchor="t">
            <a:spAutoFit/>
          </a:bodyPr>
          <a:lstStyle/>
          <a:p>
            <a:pPr algn="r" rtl="0"/>
            <a:r>
              <a:rPr lang="ja-JP" altLang="en-US" i="1">
                <a:solidFill>
                  <a:schemeClr val="bg1"/>
                </a:solidFill>
                <a:latin typeface="Aptos"/>
                <a:ea typeface="游ゴシック Light"/>
              </a:rPr>
              <a:t>チームの歩み</a:t>
            </a:r>
          </a:p>
        </p:txBody>
      </p:sp>
      <p:sp>
        <p:nvSpPr>
          <p:cNvPr id="42" name="テキスト ボックス 52">
            <a:extLst>
              <a:ext uri="{FF2B5EF4-FFF2-40B4-BE49-F238E27FC236}">
                <a16:creationId xmlns:a16="http://schemas.microsoft.com/office/drawing/2014/main" id="{21EA29E3-5A31-266C-9219-C5B6A05D9F5C}"/>
              </a:ext>
            </a:extLst>
          </p:cNvPr>
          <p:cNvSpPr txBox="1"/>
          <p:nvPr/>
        </p:nvSpPr>
        <p:spPr>
          <a:xfrm>
            <a:off x="3908912" y="3759832"/>
            <a:ext cx="1121680" cy="600164"/>
          </a:xfrm>
          <a:prstGeom prst="rect">
            <a:avLst/>
          </a:prstGeom>
          <a:noFill/>
        </p:spPr>
        <p:txBody>
          <a:bodyPr wrap="square" lIns="91440" tIns="45720" rIns="91440" bIns="45720" rtlCol="0" anchor="t">
            <a:spAutoFit/>
          </a:bodyPr>
          <a:lstStyle/>
          <a:p>
            <a:pPr algn="r"/>
            <a:r>
              <a:rPr lang="en-US" sz="1100" noProof="1">
                <a:solidFill>
                  <a:schemeClr val="bg1"/>
                </a:solidFill>
                <a:latin typeface="Aptos"/>
                <a:ea typeface="游ゴシック Light"/>
                <a:cs typeface="+mn-lt"/>
              </a:rPr>
              <a:t>From concept development to rendering</a:t>
            </a:r>
            <a:r>
              <a:rPr lang="en-US" altLang="ja-JP" sz="1100" noProof="1">
                <a:solidFill>
                  <a:schemeClr val="bg1"/>
                </a:solidFill>
                <a:latin typeface="Aptos"/>
                <a:ea typeface="游ゴシック Light"/>
              </a:rPr>
              <a:t> </a:t>
            </a:r>
            <a:endParaRPr lang="ja-JP" altLang="en-US" sz="1100" noProof="1">
              <a:solidFill>
                <a:schemeClr val="bg1"/>
              </a:solidFill>
              <a:latin typeface="Aptos"/>
              <a:ea typeface="游ゴシック Light"/>
            </a:endParaRPr>
          </a:p>
        </p:txBody>
      </p:sp>
      <p:grpSp>
        <p:nvGrpSpPr>
          <p:cNvPr id="48" name="グループ 7" descr="編集可能な中かっこと線">
            <a:extLst>
              <a:ext uri="{FF2B5EF4-FFF2-40B4-BE49-F238E27FC236}">
                <a16:creationId xmlns:a16="http://schemas.microsoft.com/office/drawing/2014/main" id="{A3EF93C4-1B43-1EA0-89FA-B7792609BC26}"/>
              </a:ext>
            </a:extLst>
          </p:cNvPr>
          <p:cNvGrpSpPr/>
          <p:nvPr/>
        </p:nvGrpSpPr>
        <p:grpSpPr>
          <a:xfrm>
            <a:off x="5440474" y="702818"/>
            <a:ext cx="1158685" cy="5149330"/>
            <a:chOff x="6343434" y="4106165"/>
            <a:chExt cx="2819616" cy="9343127"/>
          </a:xfrm>
        </p:grpSpPr>
        <p:sp>
          <p:nvSpPr>
            <p:cNvPr id="44" name="右中かっこ 108">
              <a:extLst>
                <a:ext uri="{FF2B5EF4-FFF2-40B4-BE49-F238E27FC236}">
                  <a16:creationId xmlns:a16="http://schemas.microsoft.com/office/drawing/2014/main" id="{AC380D9A-822C-00BA-0C3B-81FF9580808A}"/>
                </a:ext>
              </a:extLst>
            </p:cNvPr>
            <p:cNvSpPr/>
            <p:nvPr/>
          </p:nvSpPr>
          <p:spPr>
            <a:xfrm>
              <a:off x="8475704" y="4106165"/>
              <a:ext cx="687346" cy="9343127"/>
            </a:xfrm>
            <a:prstGeom prst="rightBrace">
              <a:avLst>
                <a:gd name="adj1" fmla="val 46992"/>
                <a:gd name="adj2" fmla="val 15705"/>
              </a:avLst>
            </a:prstGeom>
            <a:noFill/>
            <a:ln>
              <a:solidFill>
                <a:schemeClr val="bg1"/>
              </a:solidFill>
              <a:prstDash val="solid"/>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38576" tIns="19288" rIns="38576" bIns="19288" numCol="1" spcCol="0" rtlCol="0" fromWordArt="0" anchor="ctr" anchorCtr="0" forceAA="0" compatLnSpc="1">
              <a:prstTxWarp prst="textNoShape">
                <a:avLst/>
              </a:prstTxWarp>
              <a:noAutofit/>
            </a:bodyPr>
            <a:lstStyle/>
            <a:p>
              <a:pPr algn="ctr" rtl="0"/>
              <a:endParaRPr lang="ja-JP" altLang="en-US" sz="759">
                <a:latin typeface="Aptos"/>
                <a:ea typeface="游ゴシック Light"/>
              </a:endParaRPr>
            </a:p>
          </p:txBody>
        </p:sp>
        <p:grpSp>
          <p:nvGrpSpPr>
            <p:cNvPr id="45" name="グループ 111">
              <a:extLst>
                <a:ext uri="{FF2B5EF4-FFF2-40B4-BE49-F238E27FC236}">
                  <a16:creationId xmlns:a16="http://schemas.microsoft.com/office/drawing/2014/main" id="{7328624C-66E0-8FB5-D892-47F110EB6BCC}"/>
                </a:ext>
              </a:extLst>
            </p:cNvPr>
            <p:cNvGrpSpPr/>
            <p:nvPr/>
          </p:nvGrpSpPr>
          <p:grpSpPr>
            <a:xfrm>
              <a:off x="6343434" y="4106165"/>
              <a:ext cx="2132270" cy="9343127"/>
              <a:chOff x="7714918" y="4106165"/>
              <a:chExt cx="760786" cy="9343127"/>
            </a:xfrm>
          </p:grpSpPr>
          <p:cxnSp>
            <p:nvCxnSpPr>
              <p:cNvPr id="46" name="直線​​コネクタ(S) 109">
                <a:extLst>
                  <a:ext uri="{FF2B5EF4-FFF2-40B4-BE49-F238E27FC236}">
                    <a16:creationId xmlns:a16="http://schemas.microsoft.com/office/drawing/2014/main" id="{B7BA98D0-D507-5BF2-5903-A38F140A82FC}"/>
                  </a:ext>
                </a:extLst>
              </p:cNvPr>
              <p:cNvCxnSpPr/>
              <p:nvPr/>
            </p:nvCxnSpPr>
            <p:spPr>
              <a:xfrm flipH="1">
                <a:off x="7714918" y="4106165"/>
                <a:ext cx="760786" cy="0"/>
              </a:xfrm>
              <a:prstGeom prst="line">
                <a:avLst/>
              </a:prstGeom>
              <a:ln>
                <a:gradFill>
                  <a:gsLst>
                    <a:gs pos="21000">
                      <a:schemeClr val="accent1">
                        <a:lumMod val="5000"/>
                        <a:lumOff val="95000"/>
                        <a:alpha val="16000"/>
                      </a:schemeClr>
                    </a:gs>
                    <a:gs pos="100000">
                      <a:schemeClr val="tx1"/>
                    </a:gs>
                  </a:gsLst>
                  <a:lin ang="0" scaled="0"/>
                </a:gradFill>
                <a:prstDash val="solid"/>
              </a:ln>
            </p:spPr>
            <p:style>
              <a:lnRef idx="1">
                <a:schemeClr val="accent1"/>
              </a:lnRef>
              <a:fillRef idx="0">
                <a:schemeClr val="accent1"/>
              </a:fillRef>
              <a:effectRef idx="0">
                <a:schemeClr val="accent1"/>
              </a:effectRef>
              <a:fontRef idx="minor">
                <a:schemeClr val="tx1"/>
              </a:fontRef>
            </p:style>
          </p:cxnSp>
          <p:cxnSp>
            <p:nvCxnSpPr>
              <p:cNvPr id="47" name="直線​​コネクタ(S) 110">
                <a:extLst>
                  <a:ext uri="{FF2B5EF4-FFF2-40B4-BE49-F238E27FC236}">
                    <a16:creationId xmlns:a16="http://schemas.microsoft.com/office/drawing/2014/main" id="{4F11847F-FC8E-9E00-96F9-3273B15EC527}"/>
                  </a:ext>
                </a:extLst>
              </p:cNvPr>
              <p:cNvCxnSpPr/>
              <p:nvPr/>
            </p:nvCxnSpPr>
            <p:spPr>
              <a:xfrm flipH="1">
                <a:off x="7714918" y="13449292"/>
                <a:ext cx="760786" cy="0"/>
              </a:xfrm>
              <a:prstGeom prst="line">
                <a:avLst/>
              </a:prstGeom>
              <a:ln>
                <a:gradFill>
                  <a:gsLst>
                    <a:gs pos="21000">
                      <a:schemeClr val="accent1">
                        <a:lumMod val="5000"/>
                        <a:lumOff val="95000"/>
                        <a:alpha val="16000"/>
                      </a:schemeClr>
                    </a:gs>
                    <a:gs pos="100000">
                      <a:schemeClr val="tx1"/>
                    </a:gs>
                  </a:gsLst>
                  <a:lin ang="0" scaled="0"/>
                </a:gradFill>
                <a:prstDash val="solid"/>
              </a:ln>
            </p:spPr>
            <p:style>
              <a:lnRef idx="1">
                <a:schemeClr val="accent1"/>
              </a:lnRef>
              <a:fillRef idx="0">
                <a:schemeClr val="accent1"/>
              </a:fillRef>
              <a:effectRef idx="0">
                <a:schemeClr val="accent1"/>
              </a:effectRef>
              <a:fontRef idx="minor">
                <a:schemeClr val="tx1"/>
              </a:fontRef>
            </p:style>
          </p:cxnSp>
        </p:grpSp>
      </p:grpSp>
      <p:sp>
        <p:nvSpPr>
          <p:cNvPr id="50" name="テキスト ボックス 59">
            <a:extLst>
              <a:ext uri="{FF2B5EF4-FFF2-40B4-BE49-F238E27FC236}">
                <a16:creationId xmlns:a16="http://schemas.microsoft.com/office/drawing/2014/main" id="{7E8FF323-454E-4628-3278-69C517DC5FF9}"/>
              </a:ext>
            </a:extLst>
          </p:cNvPr>
          <p:cNvSpPr txBox="1">
            <a:spLocks noChangeAspect="1"/>
          </p:cNvSpPr>
          <p:nvPr/>
        </p:nvSpPr>
        <p:spPr>
          <a:xfrm>
            <a:off x="6729141" y="1400287"/>
            <a:ext cx="275653" cy="275653"/>
          </a:xfrm>
          <a:prstGeom prst="ellipse">
            <a:avLst/>
          </a:prstGeom>
          <a:solidFill>
            <a:schemeClr val="accent1"/>
          </a:solidFill>
        </p:spPr>
        <p:txBody>
          <a:bodyPr wrap="square" rtlCol="0" anchor="ctr">
            <a:noAutofit/>
          </a:bodyPr>
          <a:lstStyle/>
          <a:p>
            <a:pPr algn="ctr" rtl="0"/>
            <a:r>
              <a:rPr lang="en-US" altLang="ja-JP" sz="1181" b="1">
                <a:latin typeface="Aptos"/>
                <a:ea typeface="游ゴシック Light"/>
              </a:rPr>
              <a:t>1</a:t>
            </a:r>
            <a:endParaRPr lang="ja-JP" altLang="en-US" sz="1181" b="1">
              <a:latin typeface="Aptos"/>
              <a:ea typeface="游ゴシック Light"/>
            </a:endParaRPr>
          </a:p>
        </p:txBody>
      </p:sp>
      <p:sp>
        <p:nvSpPr>
          <p:cNvPr id="52" name="テキスト ボックス 42">
            <a:extLst>
              <a:ext uri="{FF2B5EF4-FFF2-40B4-BE49-F238E27FC236}">
                <a16:creationId xmlns:a16="http://schemas.microsoft.com/office/drawing/2014/main" id="{9FFD22A3-D857-9BC0-16D7-93E3F8490F8F}"/>
              </a:ext>
            </a:extLst>
          </p:cNvPr>
          <p:cNvSpPr txBox="1"/>
          <p:nvPr/>
        </p:nvSpPr>
        <p:spPr>
          <a:xfrm>
            <a:off x="7000124" y="1319440"/>
            <a:ext cx="1362764" cy="646331"/>
          </a:xfrm>
          <a:prstGeom prst="rect">
            <a:avLst/>
          </a:prstGeom>
          <a:noFill/>
        </p:spPr>
        <p:txBody>
          <a:bodyPr wrap="square" lIns="91440" tIns="45720" rIns="91440" bIns="45720" rtlCol="0" anchor="t">
            <a:spAutoFit/>
          </a:bodyPr>
          <a:lstStyle/>
          <a:p>
            <a:r>
              <a:rPr lang="ja-JP" altLang="en-US" i="1">
                <a:solidFill>
                  <a:schemeClr val="bg1"/>
                </a:solidFill>
                <a:latin typeface="Aptos"/>
                <a:ea typeface="游ゴシック Light"/>
              </a:rPr>
              <a:t>プレゼン</a:t>
            </a:r>
            <a:endParaRPr lang="en-US" altLang="ja-JP">
              <a:solidFill>
                <a:schemeClr val="bg1"/>
              </a:solidFill>
              <a:latin typeface="Aptos"/>
              <a:ea typeface="游ゴシック Light"/>
            </a:endParaRPr>
          </a:p>
          <a:p>
            <a:r>
              <a:rPr lang="ja-JP" altLang="en-US" i="1">
                <a:solidFill>
                  <a:schemeClr val="bg1"/>
                </a:solidFill>
                <a:latin typeface="Aptos"/>
                <a:ea typeface="游ゴシック Light"/>
              </a:rPr>
              <a:t>テーション​​</a:t>
            </a:r>
            <a:endParaRPr lang="ja-JP">
              <a:solidFill>
                <a:schemeClr val="bg1"/>
              </a:solidFill>
              <a:latin typeface="Aptos"/>
              <a:ea typeface="游ゴシック Light"/>
            </a:endParaRPr>
          </a:p>
        </p:txBody>
      </p:sp>
      <p:sp>
        <p:nvSpPr>
          <p:cNvPr id="54" name="テキスト ボックス 13">
            <a:extLst>
              <a:ext uri="{FF2B5EF4-FFF2-40B4-BE49-F238E27FC236}">
                <a16:creationId xmlns:a16="http://schemas.microsoft.com/office/drawing/2014/main" id="{E46CA967-1DCC-811A-D5AC-5D4263B78CD6}"/>
              </a:ext>
            </a:extLst>
          </p:cNvPr>
          <p:cNvSpPr txBox="1"/>
          <p:nvPr/>
        </p:nvSpPr>
        <p:spPr>
          <a:xfrm>
            <a:off x="6998829" y="1965879"/>
            <a:ext cx="1439443" cy="769441"/>
          </a:xfrm>
          <a:prstGeom prst="rect">
            <a:avLst/>
          </a:prstGeom>
          <a:noFill/>
        </p:spPr>
        <p:txBody>
          <a:bodyPr wrap="square" lIns="91440" tIns="45720" rIns="91440" bIns="45720" rtlCol="0" anchor="t">
            <a:spAutoFit/>
          </a:bodyPr>
          <a:lstStyle/>
          <a:p>
            <a:r>
              <a:rPr lang="en-US" sz="1100" noProof="1">
                <a:solidFill>
                  <a:schemeClr val="bg1"/>
                </a:solidFill>
                <a:latin typeface="Aptos"/>
                <a:ea typeface="游ゴシック Light"/>
                <a:cs typeface="+mn-lt"/>
              </a:rPr>
              <a:t>Report on the Regional Co-Creation Practicum by the Jellyfish Team</a:t>
            </a:r>
            <a:endParaRPr lang="en-US" sz="1050">
              <a:solidFill>
                <a:schemeClr val="bg1"/>
              </a:solidFill>
              <a:latin typeface="Aptos"/>
              <a:ea typeface="游ゴシック Light"/>
            </a:endParaRPr>
          </a:p>
        </p:txBody>
      </p:sp>
      <p:sp>
        <p:nvSpPr>
          <p:cNvPr id="56" name="テキスト ボックス 65">
            <a:extLst>
              <a:ext uri="{FF2B5EF4-FFF2-40B4-BE49-F238E27FC236}">
                <a16:creationId xmlns:a16="http://schemas.microsoft.com/office/drawing/2014/main" id="{F35689F9-3179-7B73-E9A4-A64E2812553F}"/>
              </a:ext>
            </a:extLst>
          </p:cNvPr>
          <p:cNvSpPr txBox="1">
            <a:spLocks noChangeAspect="1"/>
          </p:cNvSpPr>
          <p:nvPr/>
        </p:nvSpPr>
        <p:spPr>
          <a:xfrm>
            <a:off x="6921742" y="3358386"/>
            <a:ext cx="186660" cy="186555"/>
          </a:xfrm>
          <a:prstGeom prst="ellipse">
            <a:avLst/>
          </a:prstGeom>
          <a:solidFill>
            <a:schemeClr val="accent1"/>
          </a:solidFill>
        </p:spPr>
        <p:txBody>
          <a:bodyPr wrap="square" rtlCol="0" anchor="ctr">
            <a:noAutofit/>
          </a:bodyPr>
          <a:lstStyle/>
          <a:p>
            <a:pPr algn="ctr" rtl="0"/>
            <a:r>
              <a:rPr lang="en-US" altLang="ja-JP" sz="1181" b="1">
                <a:latin typeface="Aptos"/>
                <a:ea typeface="游ゴシック Light"/>
              </a:rPr>
              <a:t>3</a:t>
            </a:r>
            <a:endParaRPr lang="ja-JP" altLang="en-US" sz="1181" b="1">
              <a:latin typeface="Aptos"/>
              <a:ea typeface="游ゴシック Light"/>
            </a:endParaRPr>
          </a:p>
        </p:txBody>
      </p:sp>
      <p:sp>
        <p:nvSpPr>
          <p:cNvPr id="58" name="円/楕円 20" descr="楕円の吹き出し - オプション 3">
            <a:extLst>
              <a:ext uri="{FF2B5EF4-FFF2-40B4-BE49-F238E27FC236}">
                <a16:creationId xmlns:a16="http://schemas.microsoft.com/office/drawing/2014/main" id="{080F0B4A-93C0-41D2-14A3-76C243EBF752}"/>
              </a:ext>
              <a:ext uri="{C183D7F6-B498-43B3-948B-1728B52AA6E4}">
                <adec:decorative xmlns:adec="http://schemas.microsoft.com/office/drawing/2017/decorative" val="1"/>
              </a:ext>
            </a:extLst>
          </p:cNvPr>
          <p:cNvSpPr/>
          <p:nvPr/>
        </p:nvSpPr>
        <p:spPr>
          <a:xfrm>
            <a:off x="6778760" y="3225165"/>
            <a:ext cx="457140" cy="45714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759">
              <a:latin typeface="Aptos"/>
              <a:ea typeface="游ゴシック Light"/>
            </a:endParaRPr>
          </a:p>
        </p:txBody>
      </p:sp>
      <p:sp>
        <p:nvSpPr>
          <p:cNvPr id="60" name="テキスト ボックス 43">
            <a:extLst>
              <a:ext uri="{FF2B5EF4-FFF2-40B4-BE49-F238E27FC236}">
                <a16:creationId xmlns:a16="http://schemas.microsoft.com/office/drawing/2014/main" id="{70CC5E4E-8487-2C3F-4A0C-0D5BCE790AC9}"/>
              </a:ext>
            </a:extLst>
          </p:cNvPr>
          <p:cNvSpPr txBox="1"/>
          <p:nvPr/>
        </p:nvSpPr>
        <p:spPr>
          <a:xfrm>
            <a:off x="7125601" y="3280309"/>
            <a:ext cx="1108765" cy="369332"/>
          </a:xfrm>
          <a:prstGeom prst="rect">
            <a:avLst/>
          </a:prstGeom>
          <a:noFill/>
        </p:spPr>
        <p:txBody>
          <a:bodyPr wrap="square" lIns="91440" tIns="45720" rIns="91440" bIns="45720" rtlCol="0" anchor="t">
            <a:spAutoFit/>
          </a:bodyPr>
          <a:lstStyle/>
          <a:p>
            <a:pPr rtl="0"/>
            <a:r>
              <a:rPr lang="ja-JP" altLang="en-US" i="1">
                <a:solidFill>
                  <a:schemeClr val="bg1"/>
                </a:solidFill>
                <a:latin typeface="Aptos"/>
                <a:ea typeface="游ゴシック Light"/>
              </a:rPr>
              <a:t>完成品</a:t>
            </a:r>
          </a:p>
        </p:txBody>
      </p:sp>
      <p:sp>
        <p:nvSpPr>
          <p:cNvPr id="62" name="テキスト ボックス 51">
            <a:extLst>
              <a:ext uri="{FF2B5EF4-FFF2-40B4-BE49-F238E27FC236}">
                <a16:creationId xmlns:a16="http://schemas.microsoft.com/office/drawing/2014/main" id="{DEB0116E-12A3-BBB0-6073-4361B0373296}"/>
              </a:ext>
            </a:extLst>
          </p:cNvPr>
          <p:cNvSpPr txBox="1"/>
          <p:nvPr/>
        </p:nvSpPr>
        <p:spPr>
          <a:xfrm>
            <a:off x="7361703" y="3731653"/>
            <a:ext cx="1108765" cy="1446550"/>
          </a:xfrm>
          <a:prstGeom prst="rect">
            <a:avLst/>
          </a:prstGeom>
          <a:noFill/>
        </p:spPr>
        <p:txBody>
          <a:bodyPr wrap="square" lIns="91440" tIns="45720" rIns="91440" bIns="45720" rtlCol="0" anchor="t">
            <a:spAutoFit/>
          </a:bodyPr>
          <a:lstStyle/>
          <a:p>
            <a:r>
              <a:rPr lang="en-US" sz="1100" noProof="1">
                <a:solidFill>
                  <a:schemeClr val="bg1"/>
                </a:solidFill>
                <a:latin typeface="Aptos"/>
                <a:ea typeface="游ゴシック Light"/>
                <a:cs typeface="+mn-lt"/>
              </a:rPr>
              <a:t>After overcoming numerous challenges, the healing jellyfish has been completed.</a:t>
            </a:r>
            <a:endParaRPr lang="en-US" sz="1100">
              <a:solidFill>
                <a:schemeClr val="bg1"/>
              </a:solidFill>
              <a:latin typeface="Aptos"/>
              <a:ea typeface="游ゴシック Light"/>
            </a:endParaRPr>
          </a:p>
        </p:txBody>
      </p:sp>
      <p:sp>
        <p:nvSpPr>
          <p:cNvPr id="64" name="円/楕円 124" descr="グロー ライト">
            <a:extLst>
              <a:ext uri="{FF2B5EF4-FFF2-40B4-BE49-F238E27FC236}">
                <a16:creationId xmlns:a16="http://schemas.microsoft.com/office/drawing/2014/main" id="{5DAF5546-2254-ECC1-9C44-38386E1829FA}"/>
              </a:ext>
            </a:extLst>
          </p:cNvPr>
          <p:cNvSpPr>
            <a:spLocks noChangeAspect="1"/>
          </p:cNvSpPr>
          <p:nvPr/>
        </p:nvSpPr>
        <p:spPr>
          <a:xfrm flipH="1">
            <a:off x="5277872" y="4207977"/>
            <a:ext cx="997095" cy="984805"/>
          </a:xfrm>
          <a:prstGeom prst="ellipse">
            <a:avLst/>
          </a:prstGeom>
          <a:gradFill flip="none" rotWithShape="1">
            <a:gsLst>
              <a:gs pos="0">
                <a:schemeClr val="bg1"/>
              </a:gs>
              <a:gs pos="3000">
                <a:schemeClr val="bg1"/>
              </a:gs>
              <a:gs pos="6000">
                <a:schemeClr val="bg1">
                  <a:alpha val="10000"/>
                </a:schemeClr>
              </a:gs>
              <a:gs pos="5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759">
              <a:latin typeface="Aptos"/>
              <a:ea typeface="游ゴシック Light"/>
            </a:endParaRPr>
          </a:p>
        </p:txBody>
      </p:sp>
      <p:cxnSp>
        <p:nvCxnSpPr>
          <p:cNvPr id="66" name="直線​​コネクタ(S) 177" descr="リンク線">
            <a:extLst>
              <a:ext uri="{FF2B5EF4-FFF2-40B4-BE49-F238E27FC236}">
                <a16:creationId xmlns:a16="http://schemas.microsoft.com/office/drawing/2014/main" id="{F6EE495A-64A3-C3B8-6714-F6BC361973FB}"/>
              </a:ext>
            </a:extLst>
          </p:cNvPr>
          <p:cNvCxnSpPr>
            <a:cxnSpLocks/>
          </p:cNvCxnSpPr>
          <p:nvPr/>
        </p:nvCxnSpPr>
        <p:spPr>
          <a:xfrm flipV="1">
            <a:off x="5021923" y="4799920"/>
            <a:ext cx="698692" cy="84177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70" name="グループ 1" descr="アイコンを使用した情報">
            <a:extLst>
              <a:ext uri="{FF2B5EF4-FFF2-40B4-BE49-F238E27FC236}">
                <a16:creationId xmlns:a16="http://schemas.microsoft.com/office/drawing/2014/main" id="{ECC9BE82-60DD-BF79-E49A-E1C01A1D732D}"/>
              </a:ext>
            </a:extLst>
          </p:cNvPr>
          <p:cNvGrpSpPr/>
          <p:nvPr/>
        </p:nvGrpSpPr>
        <p:grpSpPr>
          <a:xfrm>
            <a:off x="3908011" y="5224318"/>
            <a:ext cx="1792703" cy="650792"/>
            <a:chOff x="1023216" y="12435455"/>
            <a:chExt cx="3984755" cy="1537330"/>
          </a:xfrm>
        </p:grpSpPr>
        <p:sp>
          <p:nvSpPr>
            <p:cNvPr id="68" name="テキスト ボックス 125">
              <a:extLst>
                <a:ext uri="{FF2B5EF4-FFF2-40B4-BE49-F238E27FC236}">
                  <a16:creationId xmlns:a16="http://schemas.microsoft.com/office/drawing/2014/main" id="{AC89A154-D17A-908F-2F4B-A6A4352D72D6}"/>
                </a:ext>
              </a:extLst>
            </p:cNvPr>
            <p:cNvSpPr txBox="1"/>
            <p:nvPr/>
          </p:nvSpPr>
          <p:spPr>
            <a:xfrm>
              <a:off x="1790714" y="13482031"/>
              <a:ext cx="1777010" cy="490754"/>
            </a:xfrm>
            <a:prstGeom prst="rect">
              <a:avLst/>
            </a:prstGeom>
            <a:noFill/>
          </p:spPr>
          <p:txBody>
            <a:bodyPr wrap="square" lIns="91440" tIns="45720" rIns="91440" bIns="45720" rtlCol="0" anchor="t">
              <a:spAutoFit/>
            </a:bodyPr>
            <a:lstStyle/>
            <a:p>
              <a:pPr rtl="0"/>
              <a:endParaRPr lang="en-US" altLang="ja-JP" sz="750" noProof="1">
                <a:solidFill>
                  <a:schemeClr val="bg1">
                    <a:lumMod val="65000"/>
                  </a:schemeClr>
                </a:solidFill>
                <a:latin typeface="Aptos"/>
                <a:ea typeface="游ゴシック Light"/>
              </a:endParaRPr>
            </a:p>
          </p:txBody>
        </p:sp>
        <p:sp>
          <p:nvSpPr>
            <p:cNvPr id="69" name="テキスト ボックス 175">
              <a:extLst>
                <a:ext uri="{FF2B5EF4-FFF2-40B4-BE49-F238E27FC236}">
                  <a16:creationId xmlns:a16="http://schemas.microsoft.com/office/drawing/2014/main" id="{3386E3D1-EDF1-DBBA-3DFF-425B58F88E7D}"/>
                </a:ext>
              </a:extLst>
            </p:cNvPr>
            <p:cNvSpPr txBox="1"/>
            <p:nvPr/>
          </p:nvSpPr>
          <p:spPr>
            <a:xfrm>
              <a:off x="1023216" y="12435455"/>
              <a:ext cx="3984755" cy="1056320"/>
            </a:xfrm>
            <a:prstGeom prst="rect">
              <a:avLst/>
            </a:prstGeom>
            <a:noFill/>
          </p:spPr>
          <p:txBody>
            <a:bodyPr wrap="square" lIns="0" tIns="0" rIns="0" bIns="0" rtlCol="0" anchor="ctr">
              <a:noAutofit/>
            </a:bodyPr>
            <a:lstStyle/>
            <a:p>
              <a:r>
                <a:rPr lang="ja-JP" altLang="en-US" sz="2000">
                  <a:solidFill>
                    <a:schemeClr val="bg1"/>
                  </a:solidFill>
                  <a:latin typeface="Aptos"/>
                  <a:ea typeface="游ゴシック Light"/>
                </a:rPr>
                <a:t>3in1</a:t>
              </a:r>
              <a:br>
                <a:rPr lang="ja-JP" altLang="en-US" sz="2000">
                  <a:latin typeface="Aptos"/>
                  <a:ea typeface="游ゴシック Light"/>
                </a:rPr>
              </a:br>
              <a:r>
                <a:rPr lang="ja-JP" sz="2000">
                  <a:solidFill>
                    <a:schemeClr val="bg1"/>
                  </a:solidFill>
                  <a:latin typeface="Aptos"/>
                  <a:ea typeface="游ゴシック Light"/>
                  <a:cs typeface="+mn-lt"/>
                </a:rPr>
                <a:t>Jellyfish </a:t>
              </a:r>
              <a:r>
                <a:rPr lang="en-US" altLang="ja-JP" sz="2000">
                  <a:solidFill>
                    <a:schemeClr val="bg1"/>
                  </a:solidFill>
                  <a:latin typeface="Aptos"/>
                  <a:ea typeface="游ゴシック Light"/>
                  <a:cs typeface="+mn-lt"/>
                </a:rPr>
                <a:t>t</a:t>
              </a:r>
              <a:r>
                <a:rPr lang="ja-JP" sz="2000">
                  <a:solidFill>
                    <a:schemeClr val="bg1"/>
                  </a:solidFill>
                  <a:latin typeface="Aptos"/>
                  <a:ea typeface="游ゴシック Light"/>
                  <a:cs typeface="+mn-lt"/>
                </a:rPr>
                <a:t>eam Presentation</a:t>
              </a:r>
              <a:br>
                <a:rPr lang="ja-JP" altLang="en-US" sz="2000" b="1">
                  <a:latin typeface="Aptos"/>
                  <a:ea typeface="游ゴシック Light"/>
                </a:rPr>
              </a:br>
              <a:endParaRPr lang="ja-JP" altLang="en-US" sz="2000" b="1">
                <a:solidFill>
                  <a:schemeClr val="bg1"/>
                </a:solidFill>
                <a:latin typeface="Aptos"/>
                <a:ea typeface="游ゴシック Light"/>
              </a:endParaRPr>
            </a:p>
          </p:txBody>
        </p:sp>
      </p:grpSp>
      <p:sp>
        <p:nvSpPr>
          <p:cNvPr id="72" name="長方形 21" descr="一番下のバー">
            <a:extLst>
              <a:ext uri="{FF2B5EF4-FFF2-40B4-BE49-F238E27FC236}">
                <a16:creationId xmlns:a16="http://schemas.microsoft.com/office/drawing/2014/main" id="{35A1BA4C-42E9-EC73-E8E3-C794EC5E9E40}"/>
              </a:ext>
            </a:extLst>
          </p:cNvPr>
          <p:cNvSpPr/>
          <p:nvPr/>
        </p:nvSpPr>
        <p:spPr>
          <a:xfrm>
            <a:off x="3532222" y="6360357"/>
            <a:ext cx="5094338" cy="509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759">
              <a:latin typeface="Aptos"/>
              <a:ea typeface="游ゴシック Light"/>
            </a:endParaRPr>
          </a:p>
        </p:txBody>
      </p:sp>
      <p:cxnSp>
        <p:nvCxnSpPr>
          <p:cNvPr id="74" name="直線​​コネクタ(S) 73" descr="フッターの区切り線">
            <a:extLst>
              <a:ext uri="{FF2B5EF4-FFF2-40B4-BE49-F238E27FC236}">
                <a16:creationId xmlns:a16="http://schemas.microsoft.com/office/drawing/2014/main" id="{63A90539-B9AD-F508-5F8F-8438C36C2B57}"/>
              </a:ext>
              <a:ext uri="{C183D7F6-B498-43B3-948B-1728B52AA6E4}">
                <adec:decorative xmlns:adec="http://schemas.microsoft.com/office/drawing/2017/decorative" val="1"/>
              </a:ext>
            </a:extLst>
          </p:cNvPr>
          <p:cNvCxnSpPr/>
          <p:nvPr/>
        </p:nvCxnSpPr>
        <p:spPr>
          <a:xfrm>
            <a:off x="6000478" y="6474379"/>
            <a:ext cx="0" cy="3369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直線​​コネクタ(S) 27" descr="フッターの区切り線">
            <a:extLst>
              <a:ext uri="{FF2B5EF4-FFF2-40B4-BE49-F238E27FC236}">
                <a16:creationId xmlns:a16="http://schemas.microsoft.com/office/drawing/2014/main" id="{F17AE068-A62C-147A-EA5D-355D18A77FBF}"/>
              </a:ext>
              <a:ext uri="{C183D7F6-B498-43B3-948B-1728B52AA6E4}">
                <adec:decorative xmlns:adec="http://schemas.microsoft.com/office/drawing/2017/decorative" val="1"/>
              </a:ext>
            </a:extLst>
          </p:cNvPr>
          <p:cNvCxnSpPr/>
          <p:nvPr/>
        </p:nvCxnSpPr>
        <p:spPr>
          <a:xfrm>
            <a:off x="7073146" y="6481245"/>
            <a:ext cx="0" cy="3369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8" name="テキスト ボックス 69">
            <a:extLst>
              <a:ext uri="{FF2B5EF4-FFF2-40B4-BE49-F238E27FC236}">
                <a16:creationId xmlns:a16="http://schemas.microsoft.com/office/drawing/2014/main" id="{51963704-8D30-E032-F3B4-D57944D1470B}"/>
              </a:ext>
            </a:extLst>
          </p:cNvPr>
          <p:cNvSpPr txBox="1"/>
          <p:nvPr/>
        </p:nvSpPr>
        <p:spPr>
          <a:xfrm>
            <a:off x="6947233" y="6589585"/>
            <a:ext cx="1658732" cy="179891"/>
          </a:xfrm>
          <a:prstGeom prst="rect">
            <a:avLst/>
          </a:prstGeom>
          <a:noFill/>
        </p:spPr>
        <p:txBody>
          <a:bodyPr wrap="square" lIns="0" tIns="45563" rIns="0" bIns="0" rtlCol="0" anchor="t">
            <a:spAutoFit/>
          </a:bodyPr>
          <a:lstStyle/>
          <a:p>
            <a:pPr algn="ctr">
              <a:lnSpc>
                <a:spcPts val="844"/>
              </a:lnSpc>
            </a:pPr>
            <a:r>
              <a:rPr lang="en-US" sz="1600" b="1">
                <a:solidFill>
                  <a:schemeClr val="tx1">
                    <a:lumMod val="85000"/>
                    <a:lumOff val="15000"/>
                  </a:schemeClr>
                </a:solidFill>
                <a:latin typeface="Aptos"/>
                <a:ea typeface="游ゴシック Light"/>
                <a:cs typeface="+mn-lt"/>
              </a:rPr>
              <a:t>Jellyfish team</a:t>
            </a:r>
            <a:endParaRPr lang="en-US" altLang="ja-JP" sz="1600" b="1">
              <a:solidFill>
                <a:schemeClr val="tx1">
                  <a:lumMod val="85000"/>
                  <a:lumOff val="15000"/>
                </a:schemeClr>
              </a:solidFill>
              <a:latin typeface="Aptos"/>
              <a:ea typeface="游ゴシック Light"/>
            </a:endParaRPr>
          </a:p>
        </p:txBody>
      </p:sp>
      <p:sp>
        <p:nvSpPr>
          <p:cNvPr id="80" name="TextBox 79">
            <a:extLst>
              <a:ext uri="{FF2B5EF4-FFF2-40B4-BE49-F238E27FC236}">
                <a16:creationId xmlns:a16="http://schemas.microsoft.com/office/drawing/2014/main" id="{84911726-EEDB-E02D-1C85-96BBD024AAC0}"/>
              </a:ext>
            </a:extLst>
          </p:cNvPr>
          <p:cNvSpPr txBox="1"/>
          <p:nvPr/>
        </p:nvSpPr>
        <p:spPr>
          <a:xfrm>
            <a:off x="5987601" y="6542217"/>
            <a:ext cx="114911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ea typeface="游ゴシック Light"/>
              </a:rPr>
              <a:t>3Dbiz</a:t>
            </a:r>
            <a:r>
              <a:rPr lang="ja-JP" altLang="en-US" sz="1200" b="1">
                <a:latin typeface="Aptos"/>
                <a:ea typeface="游ゴシック Light"/>
              </a:rPr>
              <a:t>研究会</a:t>
            </a:r>
            <a:endParaRPr lang="en-US" sz="1200" b="1">
              <a:latin typeface="Aptos"/>
              <a:ea typeface="游ゴシック Light"/>
            </a:endParaRPr>
          </a:p>
        </p:txBody>
      </p:sp>
      <p:sp>
        <p:nvSpPr>
          <p:cNvPr id="82" name="TextBox 81">
            <a:extLst>
              <a:ext uri="{FF2B5EF4-FFF2-40B4-BE49-F238E27FC236}">
                <a16:creationId xmlns:a16="http://schemas.microsoft.com/office/drawing/2014/main" id="{E3DAF5CE-B2B1-48AB-7A06-6E1447B7DB10}"/>
              </a:ext>
            </a:extLst>
          </p:cNvPr>
          <p:cNvSpPr txBox="1"/>
          <p:nvPr/>
        </p:nvSpPr>
        <p:spPr>
          <a:xfrm>
            <a:off x="3550574" y="6384322"/>
            <a:ext cx="2384786"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900" b="1" dirty="0">
                <a:latin typeface="Aptos"/>
                <a:ea typeface="游ゴシック Light"/>
              </a:rPr>
              <a:t>メンバー</a:t>
            </a:r>
            <a:br>
              <a:rPr lang="ja-JP" sz="900" b="1" dirty="0">
                <a:latin typeface="Aptos"/>
                <a:ea typeface="游ゴシック Light"/>
              </a:rPr>
            </a:br>
            <a:r>
              <a:rPr lang="ja-JP" sz="900" b="1" dirty="0">
                <a:latin typeface="+mj-ea"/>
                <a:ea typeface="+mj-ea"/>
              </a:rPr>
              <a:t>田中大雅　貞保健太郎　長澤勇輝　</a:t>
            </a:r>
            <a:endParaRPr lang="en-US" sz="900" b="1" dirty="0">
              <a:latin typeface="+mj-ea"/>
              <a:ea typeface="+mj-ea"/>
            </a:endParaRPr>
          </a:p>
          <a:p>
            <a:r>
              <a:rPr lang="ja-JP" sz="900" b="1" dirty="0">
                <a:latin typeface="+mj-ea"/>
                <a:ea typeface="+mj-ea"/>
              </a:rPr>
              <a:t>前川友輝​　玉田葵志　富澤</a:t>
            </a:r>
            <a:r>
              <a:rPr lang="ja-JP" sz="900" b="1" dirty="0">
                <a:latin typeface="+mj-ea"/>
                <a:ea typeface="+mj-ea"/>
                <a:cs typeface="+mn-lt"/>
              </a:rPr>
              <a:t>郁斗　杉本和優</a:t>
            </a:r>
            <a:endParaRPr lang="ja-JP" sz="900" b="1" dirty="0">
              <a:latin typeface="+mj-ea"/>
              <a:ea typeface="+mj-ea"/>
            </a:endParaRPr>
          </a:p>
        </p:txBody>
      </p:sp>
      <p:sp>
        <p:nvSpPr>
          <p:cNvPr id="84" name="TextBox 83">
            <a:extLst>
              <a:ext uri="{FF2B5EF4-FFF2-40B4-BE49-F238E27FC236}">
                <a16:creationId xmlns:a16="http://schemas.microsoft.com/office/drawing/2014/main" id="{5EFA6D28-D2BB-CCEC-D0FD-EA300715E3E7}"/>
              </a:ext>
            </a:extLst>
          </p:cNvPr>
          <p:cNvSpPr txBox="1"/>
          <p:nvPr/>
        </p:nvSpPr>
        <p:spPr>
          <a:xfrm>
            <a:off x="3708466" y="68648"/>
            <a:ext cx="26456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3200" b="1">
                <a:solidFill>
                  <a:schemeClr val="bg1"/>
                </a:solidFill>
                <a:latin typeface="游ゴシック Light"/>
                <a:ea typeface="游ゴシック Light"/>
              </a:rPr>
              <a:t>癒しのクラゲ</a:t>
            </a:r>
            <a:endParaRPr lang="en-US" sz="3200">
              <a:solidFill>
                <a:schemeClr val="bg1"/>
              </a:solidFill>
              <a:latin typeface="游ゴシック Light"/>
              <a:ea typeface="游ゴシック Light"/>
            </a:endParaRPr>
          </a:p>
        </p:txBody>
      </p:sp>
      <p:sp>
        <p:nvSpPr>
          <p:cNvPr id="86" name="TextBox 85">
            <a:extLst>
              <a:ext uri="{FF2B5EF4-FFF2-40B4-BE49-F238E27FC236}">
                <a16:creationId xmlns:a16="http://schemas.microsoft.com/office/drawing/2014/main" id="{C3B6321C-15C0-E584-A94B-674E0C7619D2}"/>
              </a:ext>
            </a:extLst>
          </p:cNvPr>
          <p:cNvSpPr txBox="1"/>
          <p:nvPr/>
        </p:nvSpPr>
        <p:spPr>
          <a:xfrm>
            <a:off x="5828271" y="5544594"/>
            <a:ext cx="280210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solidFill>
                <a:ea typeface="+mn-lt"/>
                <a:cs typeface="+mn-lt"/>
              </a:rPr>
              <a:t>Jellyfish are a type of plankton. Taxonomically, they belong to the phylum Cnidaria and are collectively referred to as “jellyfish,” a term encompassing species that float in the ocean or freshwater. Most jellyfish have an umbrella-like shape and float in the water, feeding by capturing prey with their tentacles.</a:t>
            </a:r>
            <a:endParaRPr lang="en-US" sz="800">
              <a:solidFill>
                <a:schemeClr val="bg1"/>
              </a:solidFill>
            </a:endParaRPr>
          </a:p>
        </p:txBody>
      </p:sp>
    </p:spTree>
    <p:extLst>
      <p:ext uri="{BB962C8B-B14F-4D97-AF65-F5344CB8AC3E}">
        <p14:creationId xmlns:p14="http://schemas.microsoft.com/office/powerpoint/2010/main" val="2311081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AD53C9C6-C6FD-AB57-02E7-980D92652038}"/>
              </a:ext>
            </a:extLst>
          </p:cNvPr>
          <p:cNvSpPr>
            <a:spLocks noGrp="1"/>
          </p:cNvSpPr>
          <p:nvPr>
            <p:ph type="title"/>
          </p:nvPr>
        </p:nvSpPr>
        <p:spPr>
          <a:xfrm>
            <a:off x="753939" y="1415844"/>
            <a:ext cx="2903146" cy="857397"/>
          </a:xfrm>
        </p:spPr>
        <p:txBody>
          <a:bodyPr vert="horz" lIns="91440" tIns="45720" rIns="91440" bIns="45720" rtlCol="0" anchor="b">
            <a:normAutofit/>
          </a:bodyPr>
          <a:lstStyle/>
          <a:p>
            <a:r>
              <a:rPr lang="ja-JP" altLang="en-US" sz="5000" kern="1200">
                <a:solidFill>
                  <a:schemeClr val="bg1"/>
                </a:solidFill>
                <a:latin typeface="+mj-lt"/>
                <a:ea typeface="+mj-ea"/>
                <a:cs typeface="+mj-cs"/>
              </a:rPr>
              <a:t>制作過程</a:t>
            </a:r>
            <a:endParaRPr kumimoji="1" lang="en-US" altLang="ja-JP" sz="5000" kern="1200">
              <a:solidFill>
                <a:schemeClr val="bg1"/>
              </a:solidFill>
              <a:latin typeface="+mj-lt"/>
              <a:ea typeface="+mj-ea"/>
              <a:cs typeface="+mj-cs"/>
            </a:endParaRPr>
          </a:p>
        </p:txBody>
      </p:sp>
      <p:pic>
        <p:nvPicPr>
          <p:cNvPr id="5" name="コンテンツ プレースホルダー 4" descr="ダイアグラム が含まれている画像&#10;&#10;AI 生成コンテンツは誤りを含む可能性があります。">
            <a:extLst>
              <a:ext uri="{FF2B5EF4-FFF2-40B4-BE49-F238E27FC236}">
                <a16:creationId xmlns:a16="http://schemas.microsoft.com/office/drawing/2014/main" id="{F2B1A010-19B5-DA63-7AA1-4346251E5FD8}"/>
              </a:ext>
            </a:extLst>
          </p:cNvPr>
          <p:cNvPicPr>
            <a:picLocks noGrp="1" noChangeAspect="1"/>
          </p:cNvPicPr>
          <p:nvPr>
            <p:ph idx="1"/>
          </p:nvPr>
        </p:nvPicPr>
        <p:blipFill>
          <a:blip r:embed="rId2">
            <a:alphaModFix/>
            <a:extLst>
              <a:ext uri="{28A0092B-C50C-407E-A947-70E740481C1C}">
                <a14:useLocalDpi xmlns:a14="http://schemas.microsoft.com/office/drawing/2010/main" val="0"/>
              </a:ext>
            </a:extLst>
          </a:blip>
          <a:stretch>
            <a:fillRect/>
          </a:stretch>
        </p:blipFill>
        <p:spPr>
          <a:xfrm>
            <a:off x="4414061" y="1197768"/>
            <a:ext cx="7020963" cy="4440758"/>
          </a:xfrm>
          <a:prstGeom prst="rect">
            <a:avLst/>
          </a:prstGeom>
        </p:spPr>
      </p:pic>
      <p:sp>
        <p:nvSpPr>
          <p:cNvPr id="12" name="Rectangle 11">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id="{4D10688A-D9D6-2729-EF8D-E6D16EFF9730}"/>
              </a:ext>
            </a:extLst>
          </p:cNvPr>
          <p:cNvSpPr txBox="1"/>
          <p:nvPr/>
        </p:nvSpPr>
        <p:spPr>
          <a:xfrm>
            <a:off x="753939" y="2577609"/>
            <a:ext cx="2954655" cy="2308324"/>
          </a:xfrm>
          <a:prstGeom prst="rect">
            <a:avLst/>
          </a:prstGeom>
          <a:noFill/>
        </p:spPr>
        <p:txBody>
          <a:bodyPr wrap="none" rtlCol="0">
            <a:spAutoFit/>
          </a:bodyPr>
          <a:lstStyle/>
          <a:p>
            <a:r>
              <a:rPr kumimoji="1" lang="ja-JP" altLang="en-US">
                <a:solidFill>
                  <a:schemeClr val="bg1"/>
                </a:solidFill>
              </a:rPr>
              <a:t>メンバーからもらった</a:t>
            </a:r>
            <a:endParaRPr kumimoji="1" lang="en-US" altLang="ja-JP">
              <a:solidFill>
                <a:schemeClr val="bg1"/>
              </a:solidFill>
            </a:endParaRPr>
          </a:p>
          <a:p>
            <a:r>
              <a:rPr lang="ja-JP" altLang="en-US">
                <a:solidFill>
                  <a:schemeClr val="bg1"/>
                </a:solidFill>
              </a:rPr>
              <a:t>データをもとに</a:t>
            </a:r>
            <a:endParaRPr lang="en-US" altLang="ja-JP">
              <a:solidFill>
                <a:schemeClr val="bg1"/>
              </a:solidFill>
            </a:endParaRPr>
          </a:p>
          <a:p>
            <a:r>
              <a:rPr kumimoji="1" lang="ja-JP" altLang="en-US">
                <a:solidFill>
                  <a:schemeClr val="bg1"/>
                </a:solidFill>
              </a:rPr>
              <a:t>クラゲの足の部分と</a:t>
            </a:r>
            <a:endParaRPr kumimoji="1" lang="en-US" altLang="ja-JP">
              <a:solidFill>
                <a:schemeClr val="bg1"/>
              </a:solidFill>
            </a:endParaRPr>
          </a:p>
          <a:p>
            <a:r>
              <a:rPr lang="ja-JP" altLang="en-US">
                <a:solidFill>
                  <a:schemeClr val="bg1"/>
                </a:solidFill>
              </a:rPr>
              <a:t>傘の部分をそれぞれが制作</a:t>
            </a:r>
            <a:endParaRPr lang="en-US" altLang="ja-JP">
              <a:solidFill>
                <a:schemeClr val="bg1"/>
              </a:solidFill>
            </a:endParaRPr>
          </a:p>
          <a:p>
            <a:endParaRPr kumimoji="1" lang="en-US" altLang="ja-JP">
              <a:solidFill>
                <a:schemeClr val="bg1"/>
              </a:solidFill>
            </a:endParaRPr>
          </a:p>
          <a:p>
            <a:r>
              <a:rPr kumimoji="1" lang="ja-JP" altLang="en-US">
                <a:solidFill>
                  <a:schemeClr val="bg1"/>
                </a:solidFill>
              </a:rPr>
              <a:t>質感や形、</a:t>
            </a:r>
            <a:endParaRPr kumimoji="1" lang="en-US" altLang="ja-JP">
              <a:solidFill>
                <a:schemeClr val="bg1"/>
              </a:solidFill>
            </a:endParaRPr>
          </a:p>
          <a:p>
            <a:r>
              <a:rPr lang="ja-JP" altLang="en-US">
                <a:solidFill>
                  <a:schemeClr val="bg1"/>
                </a:solidFill>
              </a:rPr>
              <a:t>特に足の再現が難しく、</a:t>
            </a:r>
            <a:endParaRPr lang="en-US" altLang="ja-JP">
              <a:solidFill>
                <a:schemeClr val="bg1"/>
              </a:solidFill>
            </a:endParaRPr>
          </a:p>
          <a:p>
            <a:r>
              <a:rPr kumimoji="1" lang="ja-JP" altLang="en-US">
                <a:solidFill>
                  <a:schemeClr val="bg1"/>
                </a:solidFill>
              </a:rPr>
              <a:t>制作</a:t>
            </a:r>
            <a:r>
              <a:rPr lang="ja-JP" altLang="en-US">
                <a:solidFill>
                  <a:schemeClr val="bg1"/>
                </a:solidFill>
              </a:rPr>
              <a:t>に苦労しました。</a:t>
            </a:r>
            <a:endParaRPr kumimoji="1" lang="en-US" altLang="ja-JP">
              <a:solidFill>
                <a:schemeClr val="bg1"/>
              </a:solidFill>
            </a:endParaRPr>
          </a:p>
        </p:txBody>
      </p:sp>
    </p:spTree>
    <p:extLst>
      <p:ext uri="{BB962C8B-B14F-4D97-AF65-F5344CB8AC3E}">
        <p14:creationId xmlns:p14="http://schemas.microsoft.com/office/powerpoint/2010/main" val="2874428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3AAFA-BC09-7593-B5B1-EFB0B41B7A55}"/>
              </a:ext>
            </a:extLst>
          </p:cNvPr>
          <p:cNvSpPr>
            <a:spLocks noGrp="1"/>
          </p:cNvSpPr>
          <p:nvPr>
            <p:ph type="title"/>
          </p:nvPr>
        </p:nvSpPr>
        <p:spPr>
          <a:xfrm>
            <a:off x="1198181" y="560881"/>
            <a:ext cx="9795638" cy="1114380"/>
          </a:xfrm>
        </p:spPr>
        <p:txBody>
          <a:bodyPr vert="horz" lIns="91440" tIns="45720" rIns="91440" bIns="45720" rtlCol="0" anchor="b">
            <a:normAutofit/>
          </a:bodyPr>
          <a:lstStyle/>
          <a:p>
            <a:pPr algn="ctr"/>
            <a:r>
              <a:rPr lang="ja-JP" sz="3600">
                <a:latin typeface="Avenir Next LT Pro"/>
                <a:ea typeface="ＭＳ Ｐゴシック"/>
              </a:rPr>
              <a:t>IR田中大雅の作品</a:t>
            </a:r>
            <a:endParaRPr lang="ja-JP" altLang="en-US" sz="3600">
              <a:latin typeface="Avenir Next LT Pro"/>
              <a:ea typeface="ＭＳ Ｐゴシック"/>
            </a:endParaRPr>
          </a:p>
        </p:txBody>
      </p:sp>
      <p:pic>
        <p:nvPicPr>
          <p:cNvPr id="5" name="Picture 4">
            <a:extLst>
              <a:ext uri="{FF2B5EF4-FFF2-40B4-BE49-F238E27FC236}">
                <a16:creationId xmlns:a16="http://schemas.microsoft.com/office/drawing/2014/main" id="{3ACAA964-E8C5-DBC0-A0B7-00DFC8E38E6B}"/>
              </a:ext>
            </a:extLst>
          </p:cNvPr>
          <p:cNvPicPr>
            <a:picLocks noChangeAspect="1"/>
          </p:cNvPicPr>
          <p:nvPr/>
        </p:nvPicPr>
        <p:blipFill>
          <a:blip r:embed="rId2"/>
          <a:stretch>
            <a:fillRect/>
          </a:stretch>
        </p:blipFill>
        <p:spPr>
          <a:xfrm>
            <a:off x="181234" y="3064508"/>
            <a:ext cx="5828261" cy="3132690"/>
          </a:xfrm>
          <a:prstGeom prst="rect">
            <a:avLst/>
          </a:prstGeom>
        </p:spPr>
      </p:pic>
      <p:pic>
        <p:nvPicPr>
          <p:cNvPr id="4" name="Content Placeholder 3">
            <a:extLst>
              <a:ext uri="{FF2B5EF4-FFF2-40B4-BE49-F238E27FC236}">
                <a16:creationId xmlns:a16="http://schemas.microsoft.com/office/drawing/2014/main" id="{2610B863-1AE9-DB8D-9CB3-969F57050516}"/>
              </a:ext>
            </a:extLst>
          </p:cNvPr>
          <p:cNvPicPr>
            <a:picLocks noGrp="1" noChangeAspect="1"/>
          </p:cNvPicPr>
          <p:nvPr>
            <p:ph idx="1"/>
          </p:nvPr>
        </p:nvPicPr>
        <p:blipFill>
          <a:blip r:embed="rId3"/>
          <a:stretch>
            <a:fillRect/>
          </a:stretch>
        </p:blipFill>
        <p:spPr>
          <a:xfrm>
            <a:off x="6182505" y="3071793"/>
            <a:ext cx="5828261" cy="3118120"/>
          </a:xfrm>
          <a:prstGeom prst="rect">
            <a:avLst/>
          </a:prstGeom>
        </p:spPr>
      </p:pic>
    </p:spTree>
    <p:extLst>
      <p:ext uri="{BB962C8B-B14F-4D97-AF65-F5344CB8AC3E}">
        <p14:creationId xmlns:p14="http://schemas.microsoft.com/office/powerpoint/2010/main" val="1314071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27AF13-B24A-D152-3563-ADC538ACDB73}"/>
              </a:ext>
            </a:extLst>
          </p:cNvPr>
          <p:cNvSpPr>
            <a:spLocks noGrp="1"/>
          </p:cNvSpPr>
          <p:nvPr>
            <p:ph type="title"/>
          </p:nvPr>
        </p:nvSpPr>
        <p:spPr>
          <a:xfrm>
            <a:off x="2103120" y="533863"/>
            <a:ext cx="7985759" cy="868823"/>
          </a:xfrm>
        </p:spPr>
        <p:txBody>
          <a:bodyPr vert="horz" lIns="91440" tIns="45720" rIns="91440" bIns="45720" rtlCol="0" anchor="ctr">
            <a:normAutofit/>
          </a:bodyPr>
          <a:lstStyle/>
          <a:p>
            <a:pPr algn="ctr"/>
            <a:r>
              <a:rPr lang="en-US" altLang="ja-JP" sz="3600">
                <a:latin typeface="Aptos"/>
                <a:ea typeface="ＭＳ Ｐゴシック"/>
              </a:rPr>
              <a:t>IA2</a:t>
            </a:r>
            <a:r>
              <a:rPr lang="ja-JP" altLang="en-US" sz="3600">
                <a:latin typeface="Aptos"/>
                <a:ea typeface="ＭＳ Ｐゴシック"/>
              </a:rPr>
              <a:t>貞保健太郎の作品</a:t>
            </a:r>
          </a:p>
        </p:txBody>
      </p:sp>
      <p:pic>
        <p:nvPicPr>
          <p:cNvPr id="5" name="Picture 4">
            <a:extLst>
              <a:ext uri="{FF2B5EF4-FFF2-40B4-BE49-F238E27FC236}">
                <a16:creationId xmlns:a16="http://schemas.microsoft.com/office/drawing/2014/main" id="{33FF35EB-64D6-C503-A50A-B3B1B391A301}"/>
              </a:ext>
            </a:extLst>
          </p:cNvPr>
          <p:cNvPicPr>
            <a:picLocks noChangeAspect="1"/>
          </p:cNvPicPr>
          <p:nvPr/>
        </p:nvPicPr>
        <p:blipFill>
          <a:blip r:embed="rId2"/>
          <a:stretch>
            <a:fillRect/>
          </a:stretch>
        </p:blipFill>
        <p:spPr>
          <a:xfrm>
            <a:off x="385572" y="2250081"/>
            <a:ext cx="5596128" cy="3875318"/>
          </a:xfrm>
          <a:prstGeom prst="rect">
            <a:avLst/>
          </a:prstGeom>
        </p:spPr>
      </p:pic>
      <p:pic>
        <p:nvPicPr>
          <p:cNvPr id="6" name="Content Placeholder 3">
            <a:extLst>
              <a:ext uri="{FF2B5EF4-FFF2-40B4-BE49-F238E27FC236}">
                <a16:creationId xmlns:a16="http://schemas.microsoft.com/office/drawing/2014/main" id="{89AB9360-8EC6-9CD3-6F8F-B6319D85B5FE}"/>
              </a:ext>
            </a:extLst>
          </p:cNvPr>
          <p:cNvPicPr>
            <a:picLocks noGrp="1" noChangeAspect="1"/>
          </p:cNvPicPr>
          <p:nvPr>
            <p:ph idx="1"/>
          </p:nvPr>
        </p:nvPicPr>
        <p:blipFill>
          <a:blip r:embed="rId3"/>
          <a:stretch>
            <a:fillRect/>
          </a:stretch>
        </p:blipFill>
        <p:spPr>
          <a:xfrm>
            <a:off x="6210302" y="2683781"/>
            <a:ext cx="5596128" cy="3007918"/>
          </a:xfrm>
          <a:prstGeom prst="rect">
            <a:avLst/>
          </a:prstGeom>
        </p:spPr>
      </p:pic>
    </p:spTree>
    <p:extLst>
      <p:ext uri="{BB962C8B-B14F-4D97-AF65-F5344CB8AC3E}">
        <p14:creationId xmlns:p14="http://schemas.microsoft.com/office/powerpoint/2010/main" val="327510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C226C6-422F-D067-D60F-9FDFCCD22651}"/>
              </a:ext>
            </a:extLst>
          </p:cNvPr>
          <p:cNvSpPr>
            <a:spLocks noGrp="1"/>
          </p:cNvSpPr>
          <p:nvPr>
            <p:ph type="title"/>
          </p:nvPr>
        </p:nvSpPr>
        <p:spPr>
          <a:xfrm>
            <a:off x="641180" y="430400"/>
            <a:ext cx="10909640" cy="1065836"/>
          </a:xfrm>
        </p:spPr>
        <p:txBody>
          <a:bodyPr vert="horz" lIns="91440" tIns="45720" rIns="91440" bIns="45720" rtlCol="0" anchor="ctr">
            <a:normAutofit/>
          </a:bodyPr>
          <a:lstStyle/>
          <a:p>
            <a:pPr algn="ctr"/>
            <a:r>
              <a:rPr lang="en-US" altLang="ja-JP" sz="3600">
                <a:latin typeface="Aptos"/>
                <a:ea typeface="ＭＳ Ｐゴシック"/>
              </a:rPr>
              <a:t>IR2</a:t>
            </a:r>
            <a:r>
              <a:rPr lang="ja-JP" altLang="en-US" sz="3600">
                <a:latin typeface="Aptos"/>
                <a:ea typeface="ＭＳ Ｐゴシック"/>
              </a:rPr>
              <a:t>前川友輝 の作品</a:t>
            </a:r>
            <a:endParaRPr lang="en-US" sz="3600">
              <a:ea typeface="ＭＳ Ｐゴシック"/>
            </a:endParaRPr>
          </a:p>
        </p:txBody>
      </p:sp>
      <p:pic>
        <p:nvPicPr>
          <p:cNvPr id="5" name="Picture 5">
            <a:extLst>
              <a:ext uri="{FF2B5EF4-FFF2-40B4-BE49-F238E27FC236}">
                <a16:creationId xmlns:a16="http://schemas.microsoft.com/office/drawing/2014/main" id="{8DDC4555-0FB3-46EB-9CFC-0DBF574916F4}"/>
              </a:ext>
            </a:extLst>
          </p:cNvPr>
          <p:cNvPicPr>
            <a:picLocks noChangeAspect="1"/>
          </p:cNvPicPr>
          <p:nvPr/>
        </p:nvPicPr>
        <p:blipFill>
          <a:blip r:embed="rId2"/>
          <a:stretch>
            <a:fillRect/>
          </a:stretch>
        </p:blipFill>
        <p:spPr>
          <a:xfrm>
            <a:off x="294132" y="2669589"/>
            <a:ext cx="3758184" cy="3185061"/>
          </a:xfrm>
          <a:prstGeom prst="rect">
            <a:avLst/>
          </a:prstGeom>
        </p:spPr>
      </p:pic>
      <p:pic>
        <p:nvPicPr>
          <p:cNvPr id="6" name="Picture 4">
            <a:extLst>
              <a:ext uri="{FF2B5EF4-FFF2-40B4-BE49-F238E27FC236}">
                <a16:creationId xmlns:a16="http://schemas.microsoft.com/office/drawing/2014/main" id="{BEBCF3F3-1418-5269-9427-4A8F2F8377D0}"/>
              </a:ext>
            </a:extLst>
          </p:cNvPr>
          <p:cNvPicPr>
            <a:picLocks noChangeAspect="1"/>
          </p:cNvPicPr>
          <p:nvPr/>
        </p:nvPicPr>
        <p:blipFill>
          <a:blip r:embed="rId3"/>
          <a:stretch>
            <a:fillRect/>
          </a:stretch>
        </p:blipFill>
        <p:spPr>
          <a:xfrm>
            <a:off x="4216908" y="2688381"/>
            <a:ext cx="3758184" cy="3147478"/>
          </a:xfrm>
          <a:prstGeom prst="rect">
            <a:avLst/>
          </a:prstGeom>
        </p:spPr>
      </p:pic>
      <p:pic>
        <p:nvPicPr>
          <p:cNvPr id="7" name="Content Placeholder 3">
            <a:extLst>
              <a:ext uri="{FF2B5EF4-FFF2-40B4-BE49-F238E27FC236}">
                <a16:creationId xmlns:a16="http://schemas.microsoft.com/office/drawing/2014/main" id="{733BCF1F-7975-E881-2173-6AFCADBFFA6B}"/>
              </a:ext>
            </a:extLst>
          </p:cNvPr>
          <p:cNvPicPr>
            <a:picLocks noGrp="1" noChangeAspect="1"/>
          </p:cNvPicPr>
          <p:nvPr>
            <p:ph idx="1"/>
          </p:nvPr>
        </p:nvPicPr>
        <p:blipFill>
          <a:blip r:embed="rId4"/>
          <a:stretch>
            <a:fillRect/>
          </a:stretch>
        </p:blipFill>
        <p:spPr>
          <a:xfrm>
            <a:off x="8139684" y="3256806"/>
            <a:ext cx="3758184" cy="2010628"/>
          </a:xfrm>
          <a:prstGeom prst="rect">
            <a:avLst/>
          </a:prstGeom>
        </p:spPr>
      </p:pic>
    </p:spTree>
    <p:extLst>
      <p:ext uri="{BB962C8B-B14F-4D97-AF65-F5344CB8AC3E}">
        <p14:creationId xmlns:p14="http://schemas.microsoft.com/office/powerpoint/2010/main" val="1124559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71DD324-6058-368B-74EB-5080E46220A5}"/>
              </a:ext>
            </a:extLst>
          </p:cNvPr>
          <p:cNvPicPr>
            <a:picLocks noGrp="1" noChangeAspect="1"/>
          </p:cNvPicPr>
          <p:nvPr>
            <p:ph idx="1"/>
          </p:nvPr>
        </p:nvPicPr>
        <p:blipFill>
          <a:blip r:embed="rId2"/>
          <a:stretch>
            <a:fillRect/>
          </a:stretch>
        </p:blipFill>
        <p:spPr>
          <a:xfrm>
            <a:off x="3048000" y="2026429"/>
            <a:ext cx="6096000" cy="3949731"/>
          </a:xfrm>
          <a:prstGeom prst="rect">
            <a:avLst/>
          </a:prstGeom>
        </p:spPr>
      </p:pic>
      <p:sp>
        <p:nvSpPr>
          <p:cNvPr id="5" name="Title 1">
            <a:extLst>
              <a:ext uri="{FF2B5EF4-FFF2-40B4-BE49-F238E27FC236}">
                <a16:creationId xmlns:a16="http://schemas.microsoft.com/office/drawing/2014/main" id="{ECB0C5C5-9037-E7C1-A2EE-FB9C5146D0C2}"/>
              </a:ext>
            </a:extLst>
          </p:cNvPr>
          <p:cNvSpPr>
            <a:spLocks noGrp="1"/>
          </p:cNvSpPr>
          <p:nvPr>
            <p:ph type="title"/>
          </p:nvPr>
        </p:nvSpPr>
        <p:spPr>
          <a:xfrm>
            <a:off x="641180" y="430400"/>
            <a:ext cx="10909640" cy="1065836"/>
          </a:xfrm>
        </p:spPr>
        <p:txBody>
          <a:bodyPr vert="horz" lIns="91440" tIns="45720" rIns="91440" bIns="45720" rtlCol="0" anchor="ctr">
            <a:normAutofit/>
          </a:bodyPr>
          <a:lstStyle/>
          <a:p>
            <a:pPr algn="ctr"/>
            <a:r>
              <a:rPr lang="en-US" altLang="ja-JP" sz="3600">
                <a:latin typeface="Aptos"/>
                <a:ea typeface="ＭＳ Ｐゴシック"/>
              </a:rPr>
              <a:t>IA2</a:t>
            </a:r>
            <a:r>
              <a:rPr lang="ja-JP" altLang="en-US" sz="3600">
                <a:latin typeface="Aptos"/>
                <a:ea typeface="ＭＳ Ｐゴシック"/>
              </a:rPr>
              <a:t>富澤</a:t>
            </a:r>
            <a:r>
              <a:rPr lang="ja-JP" sz="3600">
                <a:latin typeface="Aptos"/>
                <a:ea typeface="ＭＳ Ｐゴシック"/>
              </a:rPr>
              <a:t>郁斗</a:t>
            </a:r>
            <a:r>
              <a:rPr lang="ja-JP" altLang="en-US" sz="3600">
                <a:latin typeface="Aptos"/>
                <a:ea typeface="ＭＳ Ｐゴシック"/>
              </a:rPr>
              <a:t>の作品</a:t>
            </a:r>
            <a:endParaRPr lang="en-US" sz="3600">
              <a:ea typeface="ＭＳ Ｐゴシック"/>
            </a:endParaRPr>
          </a:p>
        </p:txBody>
      </p:sp>
    </p:spTree>
    <p:extLst>
      <p:ext uri="{BB962C8B-B14F-4D97-AF65-F5344CB8AC3E}">
        <p14:creationId xmlns:p14="http://schemas.microsoft.com/office/powerpoint/2010/main" val="1309706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D044B0-3767-0C0B-5E26-3198649CC41D}"/>
              </a:ext>
            </a:extLst>
          </p:cNvPr>
          <p:cNvSpPr>
            <a:spLocks noGrp="1"/>
          </p:cNvSpPr>
          <p:nvPr>
            <p:ph type="title"/>
          </p:nvPr>
        </p:nvSpPr>
        <p:spPr>
          <a:xfrm>
            <a:off x="579486" y="1530771"/>
            <a:ext cx="2891129" cy="1523728"/>
          </a:xfrm>
        </p:spPr>
        <p:txBody>
          <a:bodyPr anchor="b">
            <a:normAutofit fontScale="90000"/>
          </a:bodyPr>
          <a:lstStyle/>
          <a:p>
            <a:r>
              <a:rPr lang="ja-JP" altLang="en-US" sz="4000">
                <a:solidFill>
                  <a:srgbClr val="FFFFFF"/>
                </a:solidFill>
                <a:ea typeface="ＭＳ Ｐゴシック"/>
              </a:rPr>
              <a:t>それぞれが</a:t>
            </a:r>
            <a:br>
              <a:rPr lang="ja-JP" altLang="en-US" sz="4000">
                <a:solidFill>
                  <a:srgbClr val="FFFFFF"/>
                </a:solidFill>
                <a:ea typeface="ＭＳ Ｐゴシック"/>
              </a:rPr>
            </a:br>
            <a:r>
              <a:rPr lang="ja-JP" altLang="en-US" sz="4000">
                <a:solidFill>
                  <a:srgbClr val="FFFFFF"/>
                </a:solidFill>
                <a:ea typeface="ＭＳ Ｐゴシック"/>
              </a:rPr>
              <a:t>個人製作で</a:t>
            </a:r>
            <a:br>
              <a:rPr lang="ja-JP" altLang="en-US" sz="4000">
                <a:solidFill>
                  <a:srgbClr val="FFFFFF"/>
                </a:solidFill>
                <a:ea typeface="ＭＳ Ｐゴシック"/>
              </a:rPr>
            </a:br>
            <a:r>
              <a:rPr lang="ja-JP" altLang="en-US" sz="4000">
                <a:solidFill>
                  <a:srgbClr val="FFFFFF"/>
                </a:solidFill>
                <a:ea typeface="ＭＳ Ｐゴシック"/>
              </a:rPr>
              <a:t>感じた反省点</a:t>
            </a:r>
            <a:endParaRPr lang="en-US" sz="4000">
              <a:solidFill>
                <a:srgbClr val="FFFFFF"/>
              </a:solidFill>
              <a:ea typeface="ＭＳ Ｐゴシック"/>
            </a:endParaRPr>
          </a:p>
        </p:txBody>
      </p:sp>
      <p:graphicFrame>
        <p:nvGraphicFramePr>
          <p:cNvPr id="5" name="Content Placeholder 2">
            <a:extLst>
              <a:ext uri="{FF2B5EF4-FFF2-40B4-BE49-F238E27FC236}">
                <a16:creationId xmlns:a16="http://schemas.microsoft.com/office/drawing/2014/main" id="{3853E5B4-C8CE-57F9-5907-BC50479E98B3}"/>
              </a:ext>
            </a:extLst>
          </p:cNvPr>
          <p:cNvGraphicFramePr>
            <a:graphicFrameLocks noGrp="1"/>
          </p:cNvGraphicFramePr>
          <p:nvPr>
            <p:ph idx="1"/>
            <p:extLst>
              <p:ext uri="{D42A27DB-BD31-4B8C-83A1-F6EECF244321}">
                <p14:modId xmlns:p14="http://schemas.microsoft.com/office/powerpoint/2010/main" val="301360214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8692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C0FB39BC-B272-9DDD-B712-235E75432761}"/>
              </a:ext>
            </a:extLst>
          </p:cNvPr>
          <p:cNvSpPr>
            <a:spLocks noGrp="1"/>
          </p:cNvSpPr>
          <p:nvPr>
            <p:ph type="title"/>
          </p:nvPr>
        </p:nvSpPr>
        <p:spPr>
          <a:xfrm>
            <a:off x="284407" y="632213"/>
            <a:ext cx="3155230" cy="2376181"/>
          </a:xfrm>
        </p:spPr>
        <p:txBody>
          <a:bodyPr vert="horz" lIns="91440" tIns="45720" rIns="91440" bIns="45720" rtlCol="0" anchor="t">
            <a:noAutofit/>
          </a:bodyPr>
          <a:lstStyle/>
          <a:p>
            <a:pPr marL="57150">
              <a:spcBef>
                <a:spcPts val="0"/>
              </a:spcBef>
              <a:spcAft>
                <a:spcPts val="600"/>
              </a:spcAft>
            </a:pPr>
            <a:r>
              <a:rPr lang="ja-JP" altLang="en-US" sz="2800" b="1">
                <a:solidFill>
                  <a:schemeClr val="bg1"/>
                </a:solidFill>
                <a:latin typeface="Aptos"/>
                <a:ea typeface="ＭＳ Ｐゴシック"/>
              </a:rPr>
              <a:t>以上の反省点などから自分たちで、個人的に</a:t>
            </a:r>
            <a:br>
              <a:rPr lang="ja-JP" altLang="en-US" sz="2800" b="1">
                <a:solidFill>
                  <a:schemeClr val="bg1"/>
                </a:solidFill>
                <a:latin typeface="Aptos"/>
                <a:ea typeface="ＭＳ Ｐゴシック"/>
              </a:rPr>
            </a:br>
            <a:r>
              <a:rPr lang="ja-JP" altLang="en-US" sz="2800" b="1">
                <a:solidFill>
                  <a:schemeClr val="bg1"/>
                </a:solidFill>
                <a:latin typeface="Aptos"/>
                <a:ea typeface="ＭＳ Ｐゴシック"/>
              </a:rPr>
              <a:t>ミーティングを行い今後の方針を再び定めました</a:t>
            </a:r>
            <a:endParaRPr lang="en-US" sz="2800">
              <a:solidFill>
                <a:schemeClr val="bg1"/>
              </a:solidFill>
              <a:ea typeface="ＭＳ Ｐゴシック"/>
            </a:endParaRPr>
          </a:p>
        </p:txBody>
      </p:sp>
      <p:sp>
        <p:nvSpPr>
          <p:cNvPr id="3" name="コンテンツ プレースホルダー 2">
            <a:extLst>
              <a:ext uri="{FF2B5EF4-FFF2-40B4-BE49-F238E27FC236}">
                <a16:creationId xmlns:a16="http://schemas.microsoft.com/office/drawing/2014/main" id="{2305190F-23D5-81A1-D073-43FB9CD70CC4}"/>
              </a:ext>
            </a:extLst>
          </p:cNvPr>
          <p:cNvSpPr>
            <a:spLocks noGrp="1"/>
          </p:cNvSpPr>
          <p:nvPr>
            <p:ph idx="1"/>
          </p:nvPr>
        </p:nvSpPr>
        <p:spPr>
          <a:xfrm>
            <a:off x="4910228" y="1712221"/>
            <a:ext cx="6180724" cy="4531742"/>
          </a:xfrm>
        </p:spPr>
        <p:txBody>
          <a:bodyPr vert="horz" lIns="91440" tIns="45720" rIns="91440" bIns="45720" rtlCol="0" anchor="t">
            <a:normAutofit/>
          </a:bodyPr>
          <a:lstStyle/>
          <a:p>
            <a:r>
              <a:rPr lang="ja-JP" altLang="en-US">
                <a:ea typeface="ＭＳ Ｐゴシック"/>
              </a:rPr>
              <a:t>インタラクティブ要素の廃止</a:t>
            </a:r>
            <a:endParaRPr lang="en-US" altLang="ja-JP">
              <a:ea typeface="ＭＳ Ｐゴシック"/>
            </a:endParaRPr>
          </a:p>
          <a:p>
            <a:pPr marL="0" indent="0">
              <a:buNone/>
            </a:pPr>
            <a:r>
              <a:rPr lang="en-US" altLang="ja-JP">
                <a:ea typeface="ＭＳ Ｐゴシック"/>
              </a:rPr>
              <a:t>(</a:t>
            </a:r>
            <a:r>
              <a:rPr lang="ja-JP" altLang="en-US">
                <a:ea typeface="ＭＳ Ｐゴシック"/>
              </a:rPr>
              <a:t>もともとはこちら側からタップしたら　　　そちらにクラゲが動くなどを考えていたが、クラゲ制作の時点で自分たちには　難易度が高かったため断念</a:t>
            </a:r>
            <a:r>
              <a:rPr lang="en-US" altLang="ja-JP">
                <a:ea typeface="ＭＳ Ｐゴシック"/>
              </a:rPr>
              <a:t>)</a:t>
            </a:r>
          </a:p>
          <a:p>
            <a:r>
              <a:rPr kumimoji="1" lang="ja-JP" altLang="en-US">
                <a:ea typeface="ＭＳ Ｐゴシック"/>
              </a:rPr>
              <a:t>同じ種類のクラゲが複数動く動画</a:t>
            </a:r>
            <a:r>
              <a:rPr lang="ja-JP" altLang="en-US">
                <a:ea typeface="ＭＳ Ｐゴシック"/>
              </a:rPr>
              <a:t>に</a:t>
            </a:r>
            <a:endParaRPr lang="en-US" altLang="ja-JP">
              <a:ea typeface="ＭＳ Ｐゴシック"/>
            </a:endParaRPr>
          </a:p>
          <a:p>
            <a:pPr marL="0" indent="0">
              <a:buNone/>
            </a:pPr>
            <a:r>
              <a:rPr lang="en-US" altLang="ja-JP">
                <a:ea typeface="ＭＳ Ｐゴシック"/>
              </a:rPr>
              <a:t>(</a:t>
            </a:r>
            <a:r>
              <a:rPr lang="ja-JP" altLang="en-US">
                <a:ea typeface="ＭＳ Ｐゴシック"/>
              </a:rPr>
              <a:t>何種類も作るより種類を絞ることによって、チーム内での連携を深め、モデリングやルックデブなどに集中するために種類を減らす</a:t>
            </a:r>
            <a:r>
              <a:rPr lang="en-US" altLang="ja-JP">
                <a:ea typeface="ＭＳ Ｐゴシック"/>
              </a:rPr>
              <a:t>)</a:t>
            </a:r>
          </a:p>
        </p:txBody>
      </p:sp>
      <p:sp>
        <p:nvSpPr>
          <p:cNvPr id="5" name="TextBox 4">
            <a:extLst>
              <a:ext uri="{FF2B5EF4-FFF2-40B4-BE49-F238E27FC236}">
                <a16:creationId xmlns:a16="http://schemas.microsoft.com/office/drawing/2014/main" id="{CC1B68C1-6CA2-033C-8044-A0EE9634BF10}"/>
              </a:ext>
            </a:extLst>
          </p:cNvPr>
          <p:cNvSpPr txBox="1"/>
          <p:nvPr/>
        </p:nvSpPr>
        <p:spPr>
          <a:xfrm>
            <a:off x="4907797" y="523068"/>
            <a:ext cx="60960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2800" baseline="0">
                <a:ea typeface="Aptos Display"/>
              </a:rPr>
              <a:t>ミーティング結果として</a:t>
            </a:r>
            <a:endParaRPr lang="en-US"/>
          </a:p>
          <a:p>
            <a:pPr algn="ctr"/>
            <a:endParaRPr lang="en-US"/>
          </a:p>
        </p:txBody>
      </p:sp>
    </p:spTree>
    <p:extLst>
      <p:ext uri="{BB962C8B-B14F-4D97-AF65-F5344CB8AC3E}">
        <p14:creationId xmlns:p14="http://schemas.microsoft.com/office/powerpoint/2010/main" val="3796940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A984-65DA-3ABF-6A57-E7BC6810FB96}"/>
              </a:ext>
            </a:extLst>
          </p:cNvPr>
          <p:cNvSpPr>
            <a:spLocks noGrp="1"/>
          </p:cNvSpPr>
          <p:nvPr>
            <p:ph type="title"/>
          </p:nvPr>
        </p:nvSpPr>
        <p:spPr>
          <a:xfrm>
            <a:off x="170900" y="1293394"/>
            <a:ext cx="6689834" cy="4271211"/>
          </a:xfrm>
        </p:spPr>
        <p:txBody>
          <a:bodyPr vert="horz" lIns="91440" tIns="45720" rIns="91440" bIns="45720" rtlCol="0" anchor="ctr">
            <a:noAutofit/>
          </a:bodyPr>
          <a:lstStyle/>
          <a:p>
            <a:r>
              <a:rPr lang="ja-JP" altLang="en-US" sz="2400" dirty="0">
                <a:ea typeface="ＭＳ Ｐゴシック"/>
              </a:rPr>
              <a:t>そしてチームメンバーの</a:t>
            </a:r>
            <a:br>
              <a:rPr lang="en-US" altLang="ja-JP" sz="2400" dirty="0">
                <a:ea typeface="ＭＳ Ｐゴシック"/>
              </a:rPr>
            </a:br>
            <a:r>
              <a:rPr lang="ja-JP" altLang="en-US" sz="2400" dirty="0">
                <a:ea typeface="ＭＳ Ｐゴシック"/>
              </a:rPr>
              <a:t>作業の割り振りも変更しました。</a:t>
            </a:r>
            <a:br>
              <a:rPr lang="en-US" altLang="ja-JP" sz="2400" dirty="0">
                <a:ea typeface="ＭＳ Ｐゴシック"/>
              </a:rPr>
            </a:br>
            <a:br>
              <a:rPr lang="en-US" altLang="ja-JP" sz="2400" dirty="0">
                <a:solidFill>
                  <a:srgbClr val="1D1C1D"/>
                </a:solidFill>
                <a:ea typeface="+mj-lt"/>
                <a:cs typeface="+mj-lt"/>
              </a:rPr>
            </a:br>
            <a:r>
              <a:rPr lang="ja-JP" altLang="en-US" sz="2400" dirty="0">
                <a:solidFill>
                  <a:srgbClr val="1D1C1D"/>
                </a:solidFill>
                <a:ea typeface="+mj-lt"/>
                <a:cs typeface="+mj-lt"/>
              </a:rPr>
              <a:t>長澤：新規クラゲモデリングとアニメーション</a:t>
            </a:r>
            <a:br>
              <a:rPr lang="en-US" altLang="ja-JP" sz="2400" dirty="0">
                <a:ea typeface="+mj-lt"/>
                <a:cs typeface="+mj-lt"/>
              </a:rPr>
            </a:br>
            <a:r>
              <a:rPr lang="ja-JP" altLang="en-US" sz="2400" dirty="0">
                <a:solidFill>
                  <a:srgbClr val="1D1C1D"/>
                </a:solidFill>
                <a:ea typeface="+mj-lt"/>
                <a:cs typeface="+mj-lt"/>
              </a:rPr>
              <a:t>玉田：新規クラゲモデリングとアニメーション</a:t>
            </a:r>
            <a:br>
              <a:rPr lang="en-US" altLang="ja-JP" sz="2400" dirty="0">
                <a:ea typeface="+mj-lt"/>
                <a:cs typeface="+mj-lt"/>
              </a:rPr>
            </a:br>
            <a:r>
              <a:rPr lang="ja-JP" altLang="en-US" sz="2400" dirty="0">
                <a:solidFill>
                  <a:srgbClr val="1D1C1D"/>
                </a:solidFill>
                <a:ea typeface="+mj-lt"/>
                <a:cs typeface="+mj-lt"/>
              </a:rPr>
              <a:t>前川：今あるやつのモデリングとアニメーション</a:t>
            </a:r>
            <a:br>
              <a:rPr lang="en-US" altLang="ja-JP" sz="2400" dirty="0">
                <a:ea typeface="+mj-lt"/>
                <a:cs typeface="+mj-lt"/>
              </a:rPr>
            </a:br>
            <a:r>
              <a:rPr lang="ja-JP" altLang="en-US" sz="2400" dirty="0">
                <a:solidFill>
                  <a:srgbClr val="1D1C1D"/>
                </a:solidFill>
                <a:ea typeface="+mj-lt"/>
                <a:cs typeface="+mj-lt"/>
              </a:rPr>
              <a:t>杉本：今あるやつのモデリングとアニメーション</a:t>
            </a:r>
            <a:br>
              <a:rPr lang="en-US" altLang="ja-JP" sz="2400" dirty="0">
                <a:ea typeface="+mj-lt"/>
                <a:cs typeface="+mj-lt"/>
              </a:rPr>
            </a:br>
            <a:r>
              <a:rPr lang="ja-JP" altLang="en-US" sz="2400" dirty="0">
                <a:solidFill>
                  <a:srgbClr val="1D1C1D"/>
                </a:solidFill>
                <a:ea typeface="+mj-lt"/>
                <a:cs typeface="+mj-lt"/>
              </a:rPr>
              <a:t>田中：背景の実装と動きのついたクラゲを試してみる</a:t>
            </a:r>
            <a:br>
              <a:rPr lang="en-US" altLang="ja-JP" sz="2400" dirty="0">
                <a:ea typeface="+mj-lt"/>
                <a:cs typeface="+mj-lt"/>
              </a:rPr>
            </a:br>
            <a:r>
              <a:rPr lang="ja-JP" altLang="en-US" sz="2400" dirty="0">
                <a:solidFill>
                  <a:srgbClr val="1D1C1D"/>
                </a:solidFill>
                <a:ea typeface="+mj-lt"/>
                <a:cs typeface="+mj-lt"/>
              </a:rPr>
              <a:t>富澤：チームの毎週の週報、発表時の資料制作</a:t>
            </a:r>
            <a:br>
              <a:rPr lang="en-US" altLang="ja-JP" sz="2400" dirty="0">
                <a:ea typeface="+mj-lt"/>
                <a:cs typeface="+mj-lt"/>
              </a:rPr>
            </a:br>
            <a:r>
              <a:rPr lang="ja-JP" altLang="en-US" sz="2400" dirty="0">
                <a:solidFill>
                  <a:srgbClr val="1D1C1D"/>
                </a:solidFill>
                <a:ea typeface="+mj-lt"/>
                <a:cs typeface="+mj-lt"/>
              </a:rPr>
              <a:t>貞保：チームの毎週の週報、発表時の資料制作</a:t>
            </a:r>
            <a:endParaRPr lang="en-US" altLang="ja-JP" sz="2400" dirty="0">
              <a:ea typeface="+mj-lt"/>
              <a:cs typeface="+mj-lt"/>
            </a:endParaRPr>
          </a:p>
        </p:txBody>
      </p:sp>
      <p:pic>
        <p:nvPicPr>
          <p:cNvPr id="5" name="Picture 4">
            <a:extLst>
              <a:ext uri="{FF2B5EF4-FFF2-40B4-BE49-F238E27FC236}">
                <a16:creationId xmlns:a16="http://schemas.microsoft.com/office/drawing/2014/main" id="{54414E13-CB3F-6F6E-E522-D896A6F25B6C}"/>
              </a:ext>
            </a:extLst>
          </p:cNvPr>
          <p:cNvPicPr>
            <a:picLocks noChangeAspect="1"/>
          </p:cNvPicPr>
          <p:nvPr/>
        </p:nvPicPr>
        <p:blipFill>
          <a:blip r:embed="rId2"/>
          <a:stretch>
            <a:fillRect/>
          </a:stretch>
        </p:blipFill>
        <p:spPr>
          <a:xfrm>
            <a:off x="6944955" y="0"/>
            <a:ext cx="5241748" cy="6858000"/>
          </a:xfrm>
          <a:prstGeom prst="rect">
            <a:avLst/>
          </a:prstGeom>
        </p:spPr>
      </p:pic>
    </p:spTree>
    <p:extLst>
      <p:ext uri="{BB962C8B-B14F-4D97-AF65-F5344CB8AC3E}">
        <p14:creationId xmlns:p14="http://schemas.microsoft.com/office/powerpoint/2010/main" val="2067475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498EC2-C32B-5515-F1A2-8009B14CAD26}"/>
              </a:ext>
            </a:extLst>
          </p:cNvPr>
          <p:cNvSpPr>
            <a:spLocks noGrp="1"/>
          </p:cNvSpPr>
          <p:nvPr>
            <p:ph type="title"/>
          </p:nvPr>
        </p:nvSpPr>
        <p:spPr>
          <a:xfrm>
            <a:off x="6094045" y="315187"/>
            <a:ext cx="3243554" cy="518407"/>
          </a:xfrm>
        </p:spPr>
        <p:txBody>
          <a:bodyPr anchor="b">
            <a:normAutofit fontScale="90000"/>
          </a:bodyPr>
          <a:lstStyle/>
          <a:p>
            <a:br>
              <a:rPr lang="ja-JP" altLang="en-US" sz="3200" dirty="0">
                <a:ea typeface="游ゴシック Light"/>
              </a:rPr>
            </a:br>
            <a:r>
              <a:rPr lang="ja-JP" dirty="0">
                <a:latin typeface="+mn-lt"/>
                <a:ea typeface="游ゴシック Light"/>
                <a:cs typeface="Arial"/>
              </a:rPr>
              <a:t>(10月</a:t>
            </a:r>
            <a:r>
              <a:rPr lang="en-US" altLang="ja-JP" dirty="0">
                <a:latin typeface="+mn-lt"/>
                <a:ea typeface="游ゴシック Light"/>
                <a:cs typeface="Arial"/>
              </a:rPr>
              <a:t>8</a:t>
            </a:r>
            <a:r>
              <a:rPr lang="ja-JP" dirty="0">
                <a:latin typeface="+mn-lt"/>
                <a:ea typeface="游ゴシック Light"/>
                <a:cs typeface="Arial"/>
              </a:rPr>
              <a:t>日)</a:t>
            </a:r>
            <a:endParaRPr lang="ja-JP" altLang="en-US" dirty="0">
              <a:latin typeface="+mn-lt"/>
              <a:cs typeface="Arial"/>
            </a:endParaRPr>
          </a:p>
        </p:txBody>
      </p:sp>
      <p:pic>
        <p:nvPicPr>
          <p:cNvPr id="5" name="図 4" descr="ダイアグラム, 概略図&#10;&#10;AI 生成コンテンツは間違っている可能性があります。">
            <a:extLst>
              <a:ext uri="{FF2B5EF4-FFF2-40B4-BE49-F238E27FC236}">
                <a16:creationId xmlns:a16="http://schemas.microsoft.com/office/drawing/2014/main" id="{52888953-A7C6-D956-7798-521DFFEA1C11}"/>
              </a:ext>
            </a:extLst>
          </p:cNvPr>
          <p:cNvPicPr>
            <a:picLocks noChangeAspect="1"/>
          </p:cNvPicPr>
          <p:nvPr/>
        </p:nvPicPr>
        <p:blipFill>
          <a:blip r:embed="rId2"/>
          <a:srcRect l="27696" r="23153" b="-2"/>
          <a:stretch>
            <a:fillRect/>
          </a:stretch>
        </p:blipFill>
        <p:spPr>
          <a:xfrm>
            <a:off x="-10815" y="4800"/>
            <a:ext cx="2486508" cy="3441779"/>
          </a:xfrm>
          <a:prstGeom prst="rect">
            <a:avLst/>
          </a:prstGeom>
        </p:spPr>
      </p:pic>
      <p:pic>
        <p:nvPicPr>
          <p:cNvPr id="8" name="図 7" descr="概略図 が含まれている画像&#10;&#10;AI 生成コンテンツは間違っている可能性があります。">
            <a:extLst>
              <a:ext uri="{FF2B5EF4-FFF2-40B4-BE49-F238E27FC236}">
                <a16:creationId xmlns:a16="http://schemas.microsoft.com/office/drawing/2014/main" id="{5A23E94A-5BF0-3884-A110-001C0CA676AE}"/>
              </a:ext>
            </a:extLst>
          </p:cNvPr>
          <p:cNvPicPr>
            <a:picLocks noChangeAspect="1"/>
          </p:cNvPicPr>
          <p:nvPr/>
        </p:nvPicPr>
        <p:blipFill>
          <a:blip r:embed="rId3"/>
          <a:srcRect l="20101" r="14376"/>
          <a:stretch>
            <a:fillRect/>
          </a:stretch>
        </p:blipFill>
        <p:spPr>
          <a:xfrm>
            <a:off x="2477772" y="4804"/>
            <a:ext cx="2137390" cy="1685862"/>
          </a:xfrm>
          <a:prstGeom prst="rect">
            <a:avLst/>
          </a:prstGeom>
        </p:spPr>
      </p:pic>
      <p:pic>
        <p:nvPicPr>
          <p:cNvPr id="4" name="図 3">
            <a:extLst>
              <a:ext uri="{FF2B5EF4-FFF2-40B4-BE49-F238E27FC236}">
                <a16:creationId xmlns:a16="http://schemas.microsoft.com/office/drawing/2014/main" id="{0B6826EF-F67F-C958-0940-B189B7112C90}"/>
              </a:ext>
            </a:extLst>
          </p:cNvPr>
          <p:cNvPicPr>
            <a:picLocks noChangeAspect="1"/>
          </p:cNvPicPr>
          <p:nvPr/>
        </p:nvPicPr>
        <p:blipFill>
          <a:blip r:embed="rId4"/>
          <a:srcRect l="3590" r="11346" b="1"/>
          <a:stretch>
            <a:fillRect/>
          </a:stretch>
        </p:blipFill>
        <p:spPr>
          <a:xfrm>
            <a:off x="2477772" y="1564067"/>
            <a:ext cx="2137390" cy="1872580"/>
          </a:xfrm>
          <a:prstGeom prst="rect">
            <a:avLst/>
          </a:prstGeom>
        </p:spPr>
      </p:pic>
      <p:sp>
        <p:nvSpPr>
          <p:cNvPr id="3" name="コンテンツ プレースホルダー 2">
            <a:extLst>
              <a:ext uri="{FF2B5EF4-FFF2-40B4-BE49-F238E27FC236}">
                <a16:creationId xmlns:a16="http://schemas.microsoft.com/office/drawing/2014/main" id="{54F9E3ED-10CF-6418-941B-F78B11F4EAA0}"/>
              </a:ext>
            </a:extLst>
          </p:cNvPr>
          <p:cNvSpPr>
            <a:spLocks noGrp="1"/>
          </p:cNvSpPr>
          <p:nvPr>
            <p:ph idx="1"/>
          </p:nvPr>
        </p:nvSpPr>
        <p:spPr>
          <a:xfrm>
            <a:off x="6094043" y="854493"/>
            <a:ext cx="5292747" cy="5045573"/>
          </a:xfrm>
        </p:spPr>
        <p:txBody>
          <a:bodyPr vert="horz" lIns="91440" tIns="45720" rIns="91440" bIns="45720" rtlCol="0" anchor="t">
            <a:normAutofit fontScale="92500"/>
          </a:bodyPr>
          <a:lstStyle/>
          <a:p>
            <a:pPr marL="0" indent="0">
              <a:buNone/>
            </a:pPr>
            <a:endParaRPr lang="ja-JP" altLang="en-US" sz="2000" dirty="0">
              <a:ea typeface="游ゴシック"/>
            </a:endParaRPr>
          </a:p>
          <a:p>
            <a:r>
              <a:rPr lang="ja-JP" altLang="en-US" sz="2000" dirty="0">
                <a:ea typeface="游ゴシック"/>
              </a:rPr>
              <a:t>新規のクラゲを製作中</a:t>
            </a:r>
          </a:p>
          <a:p>
            <a:pPr>
              <a:lnSpc>
                <a:spcPct val="100000"/>
              </a:lnSpc>
              <a:spcBef>
                <a:spcPts val="0"/>
              </a:spcBef>
            </a:pPr>
            <a:r>
              <a:rPr lang="ja-JP" sz="2000" dirty="0">
                <a:ea typeface="游ゴシック"/>
              </a:rPr>
              <a:t>傘の動きは、シェイプキーにて、</a:t>
            </a:r>
            <a:endParaRPr lang="en-US" altLang="ja-JP" sz="2000" dirty="0">
              <a:ea typeface="Meiryo UI"/>
            </a:endParaRPr>
          </a:p>
          <a:p>
            <a:pPr>
              <a:lnSpc>
                <a:spcPct val="100000"/>
              </a:lnSpc>
              <a:spcBef>
                <a:spcPts val="0"/>
              </a:spcBef>
            </a:pPr>
            <a:r>
              <a:rPr lang="ja-JP" sz="2000" dirty="0">
                <a:ea typeface="游ゴシック"/>
              </a:rPr>
              <a:t>触手の動きは、ボーンにて、実装することになった。</a:t>
            </a:r>
            <a:endParaRPr lang="en-US" altLang="ja-JP" sz="2000" dirty="0">
              <a:ea typeface="Meiryo UI"/>
            </a:endParaRPr>
          </a:p>
          <a:p>
            <a:pPr>
              <a:lnSpc>
                <a:spcPct val="100000"/>
              </a:lnSpc>
              <a:spcBef>
                <a:spcPts val="0"/>
              </a:spcBef>
            </a:pPr>
            <a:r>
              <a:rPr lang="ja-JP" sz="2000" dirty="0">
                <a:ea typeface="游ゴシック"/>
              </a:rPr>
              <a:t>既存のモデルにも手を加えて、「癒し」に対しての追求を進め、</a:t>
            </a:r>
            <a:endParaRPr lang="en-US" altLang="ja-JP" sz="2000" dirty="0">
              <a:ea typeface="Meiryo UI"/>
            </a:endParaRPr>
          </a:p>
          <a:p>
            <a:pPr>
              <a:lnSpc>
                <a:spcPct val="100000"/>
              </a:lnSpc>
              <a:spcBef>
                <a:spcPts val="0"/>
              </a:spcBef>
            </a:pPr>
            <a:r>
              <a:rPr lang="ja-JP" sz="2000" dirty="0">
                <a:ea typeface="游ゴシック"/>
              </a:rPr>
              <a:t>触手を短くしていく予定</a:t>
            </a:r>
            <a:endParaRPr lang="ja-JP" altLang="en-US" sz="2000" dirty="0">
              <a:ea typeface="游ゴシック"/>
            </a:endParaRPr>
          </a:p>
          <a:p>
            <a:r>
              <a:rPr lang="ja-JP" altLang="en-US" sz="2200" dirty="0">
                <a:latin typeface="游ゴシック"/>
                <a:ea typeface="游ゴシック"/>
              </a:rPr>
              <a:t>アニメーションは既存のクラゲを使い、クラゲがどんな動きをするのかをお試し中</a:t>
            </a:r>
          </a:p>
          <a:p>
            <a:r>
              <a:rPr lang="ja-JP" altLang="en-US" sz="2200" dirty="0">
                <a:latin typeface="游ゴシック"/>
                <a:ea typeface="游ゴシック"/>
              </a:rPr>
              <a:t>コンセプトは深海</a:t>
            </a:r>
            <a:endParaRPr lang="en-US" altLang="ja-JP" sz="2200" dirty="0">
              <a:latin typeface="游ゴシック"/>
              <a:ea typeface="游ゴシック"/>
            </a:endParaRPr>
          </a:p>
          <a:p>
            <a:r>
              <a:rPr lang="ja-JP" altLang="en-US" sz="2200" dirty="0">
                <a:latin typeface="游ゴシック"/>
                <a:ea typeface="游ゴシック"/>
              </a:rPr>
              <a:t>→負荷が少ない、薄暗いため、クラゲの不気味さを表現、神秘的になる。</a:t>
            </a:r>
          </a:p>
          <a:p>
            <a:r>
              <a:rPr lang="ja-JP" altLang="en-US" sz="2200" dirty="0">
                <a:latin typeface="游ゴシック"/>
                <a:ea typeface="游ゴシック"/>
              </a:rPr>
              <a:t>アセット</a:t>
            </a:r>
            <a:br>
              <a:rPr lang="ja-JP" altLang="en-US" sz="2200" dirty="0">
                <a:latin typeface="游ゴシック"/>
                <a:ea typeface="游ゴシック"/>
              </a:rPr>
            </a:br>
            <a:r>
              <a:rPr lang="ja-JP" altLang="en-US" sz="2200" dirty="0">
                <a:latin typeface="游ゴシック"/>
                <a:ea typeface="游ゴシック"/>
              </a:rPr>
              <a:t>→細かいチリ・プランクトン、微細な気泡</a:t>
            </a:r>
          </a:p>
          <a:p>
            <a:endParaRPr lang="ja-JP" altLang="en-US" sz="2200" dirty="0">
              <a:latin typeface="游ゴシック"/>
              <a:ea typeface="游ゴシック"/>
            </a:endParaRPr>
          </a:p>
          <a:p>
            <a:endParaRPr lang="ja-JP" altLang="en-US" sz="2200" dirty="0">
              <a:latin typeface="游ゴシック"/>
              <a:ea typeface="游ゴシック"/>
            </a:endParaRPr>
          </a:p>
          <a:p>
            <a:pPr>
              <a:lnSpc>
                <a:spcPct val="100000"/>
              </a:lnSpc>
              <a:spcBef>
                <a:spcPts val="0"/>
              </a:spcBef>
            </a:pPr>
            <a:endParaRPr lang="ja-JP" sz="2000" dirty="0">
              <a:ea typeface="游ゴシック"/>
            </a:endParaRPr>
          </a:p>
        </p:txBody>
      </p:sp>
      <p:pic>
        <p:nvPicPr>
          <p:cNvPr id="7" name="コンテンツ プレースホルダー 6" descr="屋内, モニター, コンピュータ, テーブル が含まれている画像&#10;&#10;AI 生成コンテンツは間違っている可能性があります。">
            <a:extLst>
              <a:ext uri="{FF2B5EF4-FFF2-40B4-BE49-F238E27FC236}">
                <a16:creationId xmlns:a16="http://schemas.microsoft.com/office/drawing/2014/main" id="{C51ABBFF-5237-C4B6-E398-162C6EC2C98E}"/>
              </a:ext>
            </a:extLst>
          </p:cNvPr>
          <p:cNvPicPr>
            <a:picLocks noChangeAspect="1"/>
          </p:cNvPicPr>
          <p:nvPr/>
        </p:nvPicPr>
        <p:blipFill>
          <a:blip r:embed="rId5"/>
          <a:stretch>
            <a:fillRect/>
          </a:stretch>
        </p:blipFill>
        <p:spPr>
          <a:xfrm>
            <a:off x="-14794" y="3450932"/>
            <a:ext cx="5708228" cy="3434857"/>
          </a:xfrm>
          <a:prstGeom prst="rect">
            <a:avLst/>
          </a:prstGeom>
        </p:spPr>
      </p:pic>
    </p:spTree>
    <p:extLst>
      <p:ext uri="{BB962C8B-B14F-4D97-AF65-F5344CB8AC3E}">
        <p14:creationId xmlns:p14="http://schemas.microsoft.com/office/powerpoint/2010/main" val="2814598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A6FE6C-037D-AFFC-459E-E71D83A4B1B4}"/>
              </a:ext>
            </a:extLst>
          </p:cNvPr>
          <p:cNvSpPr>
            <a:spLocks noGrp="1"/>
          </p:cNvSpPr>
          <p:nvPr>
            <p:ph type="title"/>
          </p:nvPr>
        </p:nvSpPr>
        <p:spPr/>
        <p:txBody>
          <a:bodyPr>
            <a:normAutofit/>
          </a:bodyPr>
          <a:lstStyle/>
          <a:p>
            <a:r>
              <a:rPr lang="ja-JP" altLang="en-US" sz="4200" b="1" dirty="0">
                <a:ea typeface="游ゴシック Light"/>
              </a:rPr>
              <a:t>１０月８日に行ったミーティングの</a:t>
            </a:r>
            <a:br>
              <a:rPr lang="ja-JP" altLang="en-US" sz="4200" b="1" dirty="0">
                <a:ea typeface="游ゴシック Light"/>
              </a:rPr>
            </a:br>
            <a:r>
              <a:rPr lang="ja-JP" altLang="en-US" sz="4200" b="1" dirty="0">
                <a:ea typeface="游ゴシック Light"/>
              </a:rPr>
              <a:t>フィードバック</a:t>
            </a:r>
            <a:endParaRPr kumimoji="1" lang="ja-JP" altLang="en-US" sz="4200" b="1" dirty="0"/>
          </a:p>
        </p:txBody>
      </p:sp>
      <p:sp>
        <p:nvSpPr>
          <p:cNvPr id="3" name="コンテンツ プレースホルダー 2">
            <a:extLst>
              <a:ext uri="{FF2B5EF4-FFF2-40B4-BE49-F238E27FC236}">
                <a16:creationId xmlns:a16="http://schemas.microsoft.com/office/drawing/2014/main" id="{9A6A6E2C-A5C4-0F02-0BD3-CC2C1F34142E}"/>
              </a:ext>
            </a:extLst>
          </p:cNvPr>
          <p:cNvSpPr>
            <a:spLocks noGrp="1"/>
          </p:cNvSpPr>
          <p:nvPr>
            <p:ph idx="1"/>
          </p:nvPr>
        </p:nvSpPr>
        <p:spPr>
          <a:xfrm>
            <a:off x="838200" y="1929384"/>
            <a:ext cx="10531311" cy="4778289"/>
          </a:xfrm>
        </p:spPr>
        <p:txBody>
          <a:bodyPr vert="horz" lIns="91440" tIns="45720" rIns="91440" bIns="45720" rtlCol="0" anchor="t">
            <a:normAutofit lnSpcReduction="10000"/>
          </a:bodyPr>
          <a:lstStyle/>
          <a:p>
            <a:r>
              <a:rPr lang="ja-JP" sz="2400" b="1">
                <a:ea typeface="+mn-lt"/>
                <a:cs typeface="+mn-lt"/>
              </a:rPr>
              <a:t>【今後やるべき3つのこと】</a:t>
            </a:r>
            <a:endParaRPr lang="ja-JP" altLang="en-US" sz="2400">
              <a:ea typeface="游ゴシック"/>
            </a:endParaRPr>
          </a:p>
          <a:p>
            <a:r>
              <a:rPr lang="ja-JP" sz="2400" b="1">
                <a:ea typeface="+mn-lt"/>
                <a:cs typeface="+mn-lt"/>
              </a:rPr>
              <a:t>先行プロトタイプの制作</a:t>
            </a:r>
            <a:endParaRPr lang="ja-JP" sz="2400">
              <a:ea typeface="游ゴシック"/>
            </a:endParaRPr>
          </a:p>
          <a:p>
            <a:pPr lvl="1"/>
            <a:r>
              <a:rPr lang="ja-JP">
                <a:ea typeface="+mn-lt"/>
                <a:cs typeface="+mn-lt"/>
              </a:rPr>
              <a:t>まずはシンプルなループ</a:t>
            </a:r>
            <a:r>
              <a:rPr lang="ja-JP" altLang="en-US">
                <a:ea typeface="+mn-lt"/>
                <a:cs typeface="+mn-lt"/>
              </a:rPr>
              <a:t>アニメ</a:t>
            </a:r>
            <a:r>
              <a:rPr lang="ja-JP">
                <a:ea typeface="+mn-lt"/>
                <a:cs typeface="+mn-lt"/>
              </a:rPr>
              <a:t>を完成させる。</a:t>
            </a:r>
            <a:endParaRPr lang="ja-JP">
              <a:ea typeface="游ゴシック"/>
            </a:endParaRPr>
          </a:p>
          <a:p>
            <a:pPr lvl="1"/>
            <a:r>
              <a:rPr lang="ja-JP">
                <a:ea typeface="+mn-lt"/>
                <a:cs typeface="+mn-lt"/>
              </a:rPr>
              <a:t>透明マテリアルの表現と、目標FPSが出るかを先行して検証する。</a:t>
            </a:r>
            <a:endParaRPr lang="en-US" altLang="ja-JP">
              <a:ea typeface="+mn-lt"/>
              <a:cs typeface="+mn-lt"/>
            </a:endParaRPr>
          </a:p>
          <a:p>
            <a:pPr marL="457200" lvl="1" indent="0">
              <a:buNone/>
            </a:pPr>
            <a:r>
              <a:rPr lang="ja-JP" altLang="en-US">
                <a:ea typeface="游ゴシック"/>
              </a:rPr>
              <a:t>→</a:t>
            </a:r>
            <a:r>
              <a:rPr lang="en-US" altLang="ja-JP">
                <a:ea typeface="游ゴシック"/>
              </a:rPr>
              <a:t>10/21</a:t>
            </a:r>
            <a:r>
              <a:rPr lang="ja-JP" altLang="en-US">
                <a:ea typeface="游ゴシック"/>
              </a:rPr>
              <a:t>まで</a:t>
            </a:r>
            <a:r>
              <a:rPr lang="en-US" altLang="ja-JP">
                <a:ea typeface="游ゴシック"/>
              </a:rPr>
              <a:t>(</a:t>
            </a:r>
            <a:r>
              <a:rPr lang="ja-JP" altLang="en-US">
                <a:ea typeface="游ゴシック"/>
              </a:rPr>
              <a:t>仮</a:t>
            </a:r>
            <a:r>
              <a:rPr lang="en-US" altLang="ja-JP">
                <a:ea typeface="游ゴシック"/>
              </a:rPr>
              <a:t>)</a:t>
            </a:r>
            <a:endParaRPr lang="ja-JP">
              <a:ea typeface="游ゴシック"/>
            </a:endParaRPr>
          </a:p>
          <a:p>
            <a:pPr lvl="1"/>
            <a:endParaRPr lang="ja-JP" altLang="en-US">
              <a:ea typeface="+mn-lt"/>
              <a:cs typeface="+mn-lt"/>
            </a:endParaRPr>
          </a:p>
          <a:p>
            <a:r>
              <a:rPr lang="ja-JP" sz="2400" b="1">
                <a:ea typeface="+mn-lt"/>
                <a:cs typeface="+mn-lt"/>
              </a:rPr>
              <a:t>「証拠(エビデンス)」の提出</a:t>
            </a:r>
            <a:endParaRPr lang="ja-JP" sz="2400">
              <a:ea typeface="游ゴシック"/>
            </a:endParaRPr>
          </a:p>
          <a:p>
            <a:pPr lvl="1"/>
            <a:r>
              <a:rPr lang="ja-JP">
                <a:ea typeface="+mn-lt"/>
                <a:cs typeface="+mn-lt"/>
              </a:rPr>
              <a:t>制作手法を明確にし、作ったものは全て記録・提出する。</a:t>
            </a:r>
            <a:endParaRPr lang="ja-JP">
              <a:ea typeface="游ゴシック"/>
            </a:endParaRPr>
          </a:p>
          <a:p>
            <a:pPr lvl="1"/>
            <a:endParaRPr lang="ja-JP" altLang="en-US">
              <a:ea typeface="+mn-lt"/>
              <a:cs typeface="+mn-lt"/>
            </a:endParaRPr>
          </a:p>
          <a:p>
            <a:r>
              <a:rPr lang="ja-JP" sz="2400" b="1">
                <a:ea typeface="+mn-lt"/>
                <a:cs typeface="+mn-lt"/>
              </a:rPr>
              <a:t>10/22(水)の講評会準備</a:t>
            </a:r>
            <a:endParaRPr lang="ja-JP" sz="2400">
              <a:ea typeface="游ゴシック"/>
            </a:endParaRPr>
          </a:p>
          <a:p>
            <a:pPr lvl="1"/>
            <a:r>
              <a:rPr lang="ja-JP">
                <a:ea typeface="+mn-lt"/>
                <a:cs typeface="+mn-lt"/>
              </a:rPr>
              <a:t>Looking Glassの専門家に聞きたいこと・アピールしたいことを準備する。</a:t>
            </a:r>
            <a:endParaRPr lang="ja-JP"/>
          </a:p>
          <a:p>
            <a:endParaRPr lang="ja-JP" altLang="en-US" sz="2200">
              <a:ea typeface="游ゴシック"/>
            </a:endParaRPr>
          </a:p>
        </p:txBody>
      </p:sp>
    </p:spTree>
    <p:extLst>
      <p:ext uri="{BB962C8B-B14F-4D97-AF65-F5344CB8AC3E}">
        <p14:creationId xmlns:p14="http://schemas.microsoft.com/office/powerpoint/2010/main" val="2215690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Placeholder 60">
            <a:extLst>
              <a:ext uri="{FF2B5EF4-FFF2-40B4-BE49-F238E27FC236}">
                <a16:creationId xmlns:a16="http://schemas.microsoft.com/office/drawing/2014/main" id="{6AE9965E-A5BD-DD57-DC8D-29996B2C086F}"/>
              </a:ext>
            </a:extLst>
          </p:cNvPr>
          <p:cNvPicPr>
            <a:picLocks noGrp="1" noChangeAspect="1"/>
          </p:cNvPicPr>
          <p:nvPr>
            <p:ph type="pic" sz="quarter" idx="34"/>
          </p:nvPr>
        </p:nvPicPr>
        <p:blipFill>
          <a:blip r:embed="rId2"/>
          <a:srcRect t="1390" b="1390"/>
          <a:stretch/>
        </p:blipFill>
        <p:spPr>
          <a:xfrm>
            <a:off x="1747012" y="5010912"/>
            <a:ext cx="1709928" cy="1847088"/>
          </a:xfrm>
        </p:spPr>
      </p:pic>
      <p:pic>
        <p:nvPicPr>
          <p:cNvPr id="128" name="Picture Placeholder 127">
            <a:extLst>
              <a:ext uri="{FF2B5EF4-FFF2-40B4-BE49-F238E27FC236}">
                <a16:creationId xmlns:a16="http://schemas.microsoft.com/office/drawing/2014/main" id="{01D933D4-986B-D378-61F0-D306A4E4FD1A}"/>
              </a:ext>
            </a:extLst>
          </p:cNvPr>
          <p:cNvPicPr>
            <a:picLocks noGrp="1" noChangeAspect="1"/>
          </p:cNvPicPr>
          <p:nvPr>
            <p:ph type="pic" sz="quarter" idx="35"/>
          </p:nvPr>
        </p:nvPicPr>
        <p:blipFill>
          <a:blip r:embed="rId3"/>
          <a:srcRect t="13348" b="13348"/>
          <a:stretch>
            <a:fillRect/>
          </a:stretch>
        </p:blipFill>
        <p:spPr>
          <a:xfrm>
            <a:off x="3494024" y="5010912"/>
            <a:ext cx="1709928" cy="1847088"/>
          </a:xfrm>
        </p:spPr>
      </p:pic>
      <p:pic>
        <p:nvPicPr>
          <p:cNvPr id="129" name="Picture Placeholder 60">
            <a:extLst>
              <a:ext uri="{FF2B5EF4-FFF2-40B4-BE49-F238E27FC236}">
                <a16:creationId xmlns:a16="http://schemas.microsoft.com/office/drawing/2014/main" id="{7BBE4F65-B430-48D1-FDA2-80F722D035A9}"/>
              </a:ext>
            </a:extLst>
          </p:cNvPr>
          <p:cNvPicPr>
            <a:picLocks noGrp="1" noChangeAspect="1"/>
          </p:cNvPicPr>
          <p:nvPr>
            <p:ph type="pic" sz="quarter" idx="36"/>
          </p:nvPr>
        </p:nvPicPr>
        <p:blipFill>
          <a:blip r:embed="rId4"/>
          <a:srcRect l="2545" r="2545"/>
          <a:stretch/>
        </p:blipFill>
        <p:spPr>
          <a:xfrm>
            <a:off x="5241036" y="5010912"/>
            <a:ext cx="1709928" cy="1847088"/>
          </a:xfrm>
        </p:spPr>
      </p:pic>
      <p:pic>
        <p:nvPicPr>
          <p:cNvPr id="130" name="Picture Placeholder 60">
            <a:extLst>
              <a:ext uri="{FF2B5EF4-FFF2-40B4-BE49-F238E27FC236}">
                <a16:creationId xmlns:a16="http://schemas.microsoft.com/office/drawing/2014/main" id="{C91B75E7-4969-2616-EF04-BD0952FF1582}"/>
              </a:ext>
            </a:extLst>
          </p:cNvPr>
          <p:cNvPicPr>
            <a:picLocks noGrp="1" noChangeAspect="1"/>
          </p:cNvPicPr>
          <p:nvPr>
            <p:ph type="pic" sz="quarter" idx="37"/>
          </p:nvPr>
        </p:nvPicPr>
        <p:blipFill>
          <a:blip r:embed="rId5"/>
          <a:srcRect t="9030" b="9030"/>
          <a:stretch/>
        </p:blipFill>
        <p:spPr>
          <a:xfrm>
            <a:off x="6988048" y="5010912"/>
            <a:ext cx="1709928" cy="1847088"/>
          </a:xfrm>
        </p:spPr>
      </p:pic>
      <p:pic>
        <p:nvPicPr>
          <p:cNvPr id="131" name="Picture Placeholder 60">
            <a:extLst>
              <a:ext uri="{FF2B5EF4-FFF2-40B4-BE49-F238E27FC236}">
                <a16:creationId xmlns:a16="http://schemas.microsoft.com/office/drawing/2014/main" id="{FE00891C-6EB0-D4B4-099A-4986C5545470}"/>
              </a:ext>
            </a:extLst>
          </p:cNvPr>
          <p:cNvPicPr>
            <a:picLocks noGrp="1" noChangeAspect="1"/>
          </p:cNvPicPr>
          <p:nvPr>
            <p:ph type="pic" sz="quarter" idx="38"/>
          </p:nvPr>
        </p:nvPicPr>
        <p:blipFill>
          <a:blip r:embed="rId6"/>
          <a:srcRect t="3573" b="3573"/>
          <a:stretch/>
        </p:blipFill>
        <p:spPr>
          <a:xfrm>
            <a:off x="8735060" y="5010912"/>
            <a:ext cx="1709928" cy="1847088"/>
          </a:xfrm>
        </p:spPr>
      </p:pic>
      <p:pic>
        <p:nvPicPr>
          <p:cNvPr id="136" name="Picture Placeholder 135">
            <a:extLst>
              <a:ext uri="{FF2B5EF4-FFF2-40B4-BE49-F238E27FC236}">
                <a16:creationId xmlns:a16="http://schemas.microsoft.com/office/drawing/2014/main" id="{52D6E37D-4A60-7A6F-5F48-2F8D12D7993D}"/>
              </a:ext>
            </a:extLst>
          </p:cNvPr>
          <p:cNvPicPr>
            <a:picLocks noGrp="1" noChangeAspect="1"/>
          </p:cNvPicPr>
          <p:nvPr>
            <p:ph type="pic" sz="quarter" idx="33"/>
          </p:nvPr>
        </p:nvPicPr>
        <p:blipFill>
          <a:blip r:embed="rId7"/>
          <a:srcRect l="5979" r="5979"/>
          <a:stretch>
            <a:fillRect/>
          </a:stretch>
        </p:blipFill>
        <p:spPr>
          <a:xfrm>
            <a:off x="10482072" y="5010912"/>
            <a:ext cx="1709928" cy="1847088"/>
          </a:xfrm>
        </p:spPr>
      </p:pic>
      <p:pic>
        <p:nvPicPr>
          <p:cNvPr id="5" name="Picture Placeholder 4">
            <a:extLst>
              <a:ext uri="{FF2B5EF4-FFF2-40B4-BE49-F238E27FC236}">
                <a16:creationId xmlns:a16="http://schemas.microsoft.com/office/drawing/2014/main" id="{ADBEA93B-0E18-13F7-C138-559E7AEF50A0}"/>
              </a:ext>
            </a:extLst>
          </p:cNvPr>
          <p:cNvPicPr>
            <a:picLocks noGrp="1" noChangeAspect="1"/>
          </p:cNvPicPr>
          <p:nvPr>
            <p:ph type="pic" sz="quarter" idx="32"/>
          </p:nvPr>
        </p:nvPicPr>
        <p:blipFill>
          <a:blip r:embed="rId8"/>
          <a:srcRect t="973" b="973"/>
          <a:stretch/>
        </p:blipFill>
        <p:spPr>
          <a:xfrm>
            <a:off x="0" y="5010912"/>
            <a:ext cx="1709928" cy="1847088"/>
          </a:xfrm>
          <a:prstGeom prst="rect">
            <a:avLst/>
          </a:prstGeom>
        </p:spPr>
      </p:pic>
      <p:sp>
        <p:nvSpPr>
          <p:cNvPr id="144" name="Title 1">
            <a:extLst>
              <a:ext uri="{FF2B5EF4-FFF2-40B4-BE49-F238E27FC236}">
                <a16:creationId xmlns:a16="http://schemas.microsoft.com/office/drawing/2014/main" id="{0B4BAF98-5DF5-9A62-AC46-64DF7FAF2296}"/>
              </a:ext>
            </a:extLst>
          </p:cNvPr>
          <p:cNvSpPr>
            <a:spLocks noGrp="1"/>
          </p:cNvSpPr>
          <p:nvPr>
            <p:ph type="title"/>
          </p:nvPr>
        </p:nvSpPr>
        <p:spPr>
          <a:xfrm>
            <a:off x="436492" y="365126"/>
            <a:ext cx="11319017" cy="930958"/>
          </a:xfrm>
        </p:spPr>
        <p:txBody>
          <a:bodyPr/>
          <a:lstStyle/>
          <a:p>
            <a:r>
              <a:rPr lang="en-US"/>
              <a:t>OUR timeline</a:t>
            </a:r>
          </a:p>
        </p:txBody>
      </p:sp>
      <p:sp>
        <p:nvSpPr>
          <p:cNvPr id="146" name="Text Placeholder 32">
            <a:extLst>
              <a:ext uri="{FF2B5EF4-FFF2-40B4-BE49-F238E27FC236}">
                <a16:creationId xmlns:a16="http://schemas.microsoft.com/office/drawing/2014/main" id="{3B6719B6-1C5D-91C5-849C-73D47EF01F2B}"/>
              </a:ext>
            </a:extLst>
          </p:cNvPr>
          <p:cNvSpPr>
            <a:spLocks noGrp="1"/>
          </p:cNvSpPr>
          <p:nvPr>
            <p:ph type="body" sz="quarter" idx="10"/>
          </p:nvPr>
        </p:nvSpPr>
        <p:spPr>
          <a:xfrm>
            <a:off x="436492" y="1296083"/>
            <a:ext cx="11319017" cy="574675"/>
          </a:xfrm>
        </p:spPr>
        <p:txBody>
          <a:bodyPr vert="horz" lIns="91440" tIns="45720" rIns="91440" bIns="45720" rtlCol="0" anchor="t">
            <a:noAutofit/>
          </a:bodyPr>
          <a:lstStyle/>
          <a:p>
            <a:r>
              <a:rPr lang="en-US"/>
              <a:t>HISTORY</a:t>
            </a:r>
          </a:p>
        </p:txBody>
      </p:sp>
      <p:sp>
        <p:nvSpPr>
          <p:cNvPr id="148" name="Text Placeholder 33">
            <a:extLst>
              <a:ext uri="{FF2B5EF4-FFF2-40B4-BE49-F238E27FC236}">
                <a16:creationId xmlns:a16="http://schemas.microsoft.com/office/drawing/2014/main" id="{36289CAE-201D-0C27-23C9-A695233AC755}"/>
              </a:ext>
            </a:extLst>
          </p:cNvPr>
          <p:cNvSpPr>
            <a:spLocks noGrp="1"/>
          </p:cNvSpPr>
          <p:nvPr>
            <p:ph type="body" sz="quarter" idx="11"/>
          </p:nvPr>
        </p:nvSpPr>
        <p:spPr>
          <a:xfrm>
            <a:off x="427769" y="2018446"/>
            <a:ext cx="1516483" cy="574675"/>
          </a:xfrm>
        </p:spPr>
        <p:txBody>
          <a:bodyPr vert="horz" lIns="91440" tIns="45720" rIns="91440" bIns="45720" rtlCol="0" anchor="t">
            <a:noAutofit/>
          </a:bodyPr>
          <a:lstStyle/>
          <a:p>
            <a:r>
              <a:rPr lang="en-US"/>
              <a:t>2025</a:t>
            </a:r>
          </a:p>
        </p:txBody>
      </p:sp>
      <p:sp>
        <p:nvSpPr>
          <p:cNvPr id="150" name="Text Placeholder 37">
            <a:extLst>
              <a:ext uri="{FF2B5EF4-FFF2-40B4-BE49-F238E27FC236}">
                <a16:creationId xmlns:a16="http://schemas.microsoft.com/office/drawing/2014/main" id="{4BF8F691-407B-00CB-E97D-909551E49C12}"/>
              </a:ext>
            </a:extLst>
          </p:cNvPr>
          <p:cNvSpPr txBox="1">
            <a:spLocks/>
          </p:cNvSpPr>
          <p:nvPr/>
        </p:nvSpPr>
        <p:spPr>
          <a:xfrm>
            <a:off x="6968020" y="2018446"/>
            <a:ext cx="1516483" cy="57467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cap="all" spc="0" baseline="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US">
                <a:cs typeface="Kalinga"/>
              </a:rPr>
              <a:t>2025</a:t>
            </a:r>
          </a:p>
        </p:txBody>
      </p:sp>
      <p:sp>
        <p:nvSpPr>
          <p:cNvPr id="152" name="Text Placeholder 38">
            <a:extLst>
              <a:ext uri="{FF2B5EF4-FFF2-40B4-BE49-F238E27FC236}">
                <a16:creationId xmlns:a16="http://schemas.microsoft.com/office/drawing/2014/main" id="{DABD51D0-D753-C6CD-676D-A99B9A994248}"/>
              </a:ext>
            </a:extLst>
          </p:cNvPr>
          <p:cNvSpPr txBox="1">
            <a:spLocks/>
          </p:cNvSpPr>
          <p:nvPr/>
        </p:nvSpPr>
        <p:spPr>
          <a:xfrm>
            <a:off x="8592490" y="2018446"/>
            <a:ext cx="1516483" cy="57467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cap="all" spc="0" baseline="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US">
                <a:cs typeface="Kalinga"/>
              </a:rPr>
              <a:t>2025</a:t>
            </a:r>
          </a:p>
        </p:txBody>
      </p:sp>
      <p:sp>
        <p:nvSpPr>
          <p:cNvPr id="154" name="Text Placeholder 39">
            <a:extLst>
              <a:ext uri="{FF2B5EF4-FFF2-40B4-BE49-F238E27FC236}">
                <a16:creationId xmlns:a16="http://schemas.microsoft.com/office/drawing/2014/main" id="{3B252C89-DF1E-849C-CFF9-BF51CF370656}"/>
              </a:ext>
            </a:extLst>
          </p:cNvPr>
          <p:cNvSpPr txBox="1">
            <a:spLocks/>
          </p:cNvSpPr>
          <p:nvPr/>
        </p:nvSpPr>
        <p:spPr>
          <a:xfrm>
            <a:off x="10230303" y="2018446"/>
            <a:ext cx="1516483" cy="57467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cap="all" spc="0" baseline="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US"/>
              <a:t>2025</a:t>
            </a:r>
            <a:endParaRPr kumimoji="0" lang="en-US">
              <a:cs typeface="Kalinga"/>
            </a:endParaRPr>
          </a:p>
        </p:txBody>
      </p:sp>
      <p:sp>
        <p:nvSpPr>
          <p:cNvPr id="156" name="Text Placeholder 40">
            <a:extLst>
              <a:ext uri="{FF2B5EF4-FFF2-40B4-BE49-F238E27FC236}">
                <a16:creationId xmlns:a16="http://schemas.microsoft.com/office/drawing/2014/main" id="{267CEEA7-678A-9529-370B-41E4E16A895B}"/>
              </a:ext>
            </a:extLst>
          </p:cNvPr>
          <p:cNvSpPr txBox="1">
            <a:spLocks/>
          </p:cNvSpPr>
          <p:nvPr/>
        </p:nvSpPr>
        <p:spPr>
          <a:xfrm>
            <a:off x="427769" y="2615508"/>
            <a:ext cx="1516483" cy="67723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cap="all" spc="300" baseline="0">
                <a:solidFill>
                  <a:schemeClr val="accent5"/>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US"/>
              <a:t>SINCE</a:t>
            </a:r>
          </a:p>
        </p:txBody>
      </p:sp>
      <p:sp>
        <p:nvSpPr>
          <p:cNvPr id="158" name="Text Placeholder 41">
            <a:extLst>
              <a:ext uri="{FF2B5EF4-FFF2-40B4-BE49-F238E27FC236}">
                <a16:creationId xmlns:a16="http://schemas.microsoft.com/office/drawing/2014/main" id="{2E64CCC2-BCEE-5D56-DFC9-C6997F86A53F}"/>
              </a:ext>
            </a:extLst>
          </p:cNvPr>
          <p:cNvSpPr txBox="1">
            <a:spLocks/>
          </p:cNvSpPr>
          <p:nvPr/>
        </p:nvSpPr>
        <p:spPr>
          <a:xfrm>
            <a:off x="2072032" y="2615508"/>
            <a:ext cx="1516483" cy="67723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cap="all" spc="300" baseline="0">
                <a:solidFill>
                  <a:schemeClr val="accent5"/>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US"/>
              <a:t>JULY </a:t>
            </a:r>
            <a:endParaRPr kumimoji="0" lang="en-US" b="0">
              <a:solidFill>
                <a:srgbClr val="000000"/>
              </a:solidFill>
            </a:endParaRPr>
          </a:p>
          <a:p>
            <a:r>
              <a:rPr kumimoji="0" lang="en-US"/>
              <a:t>23RD</a:t>
            </a:r>
          </a:p>
        </p:txBody>
      </p:sp>
      <p:sp>
        <p:nvSpPr>
          <p:cNvPr id="160" name="Text Placeholder 42">
            <a:extLst>
              <a:ext uri="{FF2B5EF4-FFF2-40B4-BE49-F238E27FC236}">
                <a16:creationId xmlns:a16="http://schemas.microsoft.com/office/drawing/2014/main" id="{635947F1-77FA-732C-7537-8A55846F6CA7}"/>
              </a:ext>
            </a:extLst>
          </p:cNvPr>
          <p:cNvSpPr txBox="1">
            <a:spLocks/>
          </p:cNvSpPr>
          <p:nvPr/>
        </p:nvSpPr>
        <p:spPr>
          <a:xfrm>
            <a:off x="3696502" y="2615508"/>
            <a:ext cx="1516483" cy="67723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cap="all" spc="300" baseline="0">
                <a:solidFill>
                  <a:schemeClr val="accent5"/>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US"/>
              <a:t>AUGAST</a:t>
            </a:r>
          </a:p>
          <a:p>
            <a:r>
              <a:rPr kumimoji="0" lang="en-US"/>
              <a:t>21ST</a:t>
            </a:r>
          </a:p>
        </p:txBody>
      </p:sp>
      <p:sp>
        <p:nvSpPr>
          <p:cNvPr id="162" name="Text Placeholder 43">
            <a:extLst>
              <a:ext uri="{FF2B5EF4-FFF2-40B4-BE49-F238E27FC236}">
                <a16:creationId xmlns:a16="http://schemas.microsoft.com/office/drawing/2014/main" id="{6917D373-5821-8F70-42FC-C68595E1C086}"/>
              </a:ext>
            </a:extLst>
          </p:cNvPr>
          <p:cNvSpPr txBox="1">
            <a:spLocks/>
          </p:cNvSpPr>
          <p:nvPr/>
        </p:nvSpPr>
        <p:spPr>
          <a:xfrm>
            <a:off x="5343550" y="2615508"/>
            <a:ext cx="1516483" cy="67723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cap="all" spc="300" baseline="0">
                <a:solidFill>
                  <a:schemeClr val="accent5"/>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US"/>
              <a:t>SEPTEMBER</a:t>
            </a:r>
          </a:p>
          <a:p>
            <a:r>
              <a:rPr kumimoji="0" lang="en-US"/>
              <a:t>17TH</a:t>
            </a:r>
            <a:endParaRPr kumimoji="0" lang="ja-JP" altLang="en-US"/>
          </a:p>
        </p:txBody>
      </p:sp>
      <p:sp>
        <p:nvSpPr>
          <p:cNvPr id="164" name="Text Placeholder 44">
            <a:extLst>
              <a:ext uri="{FF2B5EF4-FFF2-40B4-BE49-F238E27FC236}">
                <a16:creationId xmlns:a16="http://schemas.microsoft.com/office/drawing/2014/main" id="{CE3E2949-7EE1-CB5C-5856-DA2B8F3B00CF}"/>
              </a:ext>
            </a:extLst>
          </p:cNvPr>
          <p:cNvSpPr txBox="1">
            <a:spLocks/>
          </p:cNvSpPr>
          <p:nvPr/>
        </p:nvSpPr>
        <p:spPr>
          <a:xfrm>
            <a:off x="6968020" y="2615508"/>
            <a:ext cx="1516483" cy="67723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cap="all" spc="300" baseline="0">
                <a:solidFill>
                  <a:schemeClr val="accent5"/>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US"/>
              <a:t>OCTOBER</a:t>
            </a:r>
          </a:p>
          <a:p>
            <a:r>
              <a:rPr kumimoji="0" lang="en-US"/>
              <a:t>8TH</a:t>
            </a:r>
            <a:endParaRPr kumimoji="0" lang="ja-JP" altLang="en-US"/>
          </a:p>
        </p:txBody>
      </p:sp>
      <p:sp>
        <p:nvSpPr>
          <p:cNvPr id="166" name="Text Placeholder 45">
            <a:extLst>
              <a:ext uri="{FF2B5EF4-FFF2-40B4-BE49-F238E27FC236}">
                <a16:creationId xmlns:a16="http://schemas.microsoft.com/office/drawing/2014/main" id="{C4383555-4C72-961A-4904-4E4639E68CB6}"/>
              </a:ext>
            </a:extLst>
          </p:cNvPr>
          <p:cNvSpPr txBox="1">
            <a:spLocks/>
          </p:cNvSpPr>
          <p:nvPr/>
        </p:nvSpPr>
        <p:spPr>
          <a:xfrm>
            <a:off x="8592490" y="2615508"/>
            <a:ext cx="1516483" cy="67723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cap="all" spc="300" baseline="0">
                <a:solidFill>
                  <a:schemeClr val="accent5"/>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US"/>
              <a:t>OCTOBER</a:t>
            </a:r>
          </a:p>
          <a:p>
            <a:r>
              <a:rPr kumimoji="0" lang="en-US"/>
              <a:t>22ND</a:t>
            </a:r>
          </a:p>
        </p:txBody>
      </p:sp>
      <p:sp>
        <p:nvSpPr>
          <p:cNvPr id="168" name="Text Placeholder 46">
            <a:extLst>
              <a:ext uri="{FF2B5EF4-FFF2-40B4-BE49-F238E27FC236}">
                <a16:creationId xmlns:a16="http://schemas.microsoft.com/office/drawing/2014/main" id="{539E0F1A-62AF-BE2A-4332-6206C4427BF9}"/>
              </a:ext>
            </a:extLst>
          </p:cNvPr>
          <p:cNvSpPr txBox="1">
            <a:spLocks/>
          </p:cNvSpPr>
          <p:nvPr/>
        </p:nvSpPr>
        <p:spPr>
          <a:xfrm>
            <a:off x="10230303" y="2615508"/>
            <a:ext cx="1516483" cy="67723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cap="all" spc="300" baseline="0">
                <a:solidFill>
                  <a:schemeClr val="accent5"/>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US"/>
              <a:t>NOVEMBER</a:t>
            </a:r>
          </a:p>
          <a:p>
            <a:r>
              <a:rPr kumimoji="0" lang="en-US"/>
              <a:t>26TH</a:t>
            </a:r>
            <a:endParaRPr kumimoji="0" lang="ja-JP" altLang="en-US"/>
          </a:p>
        </p:txBody>
      </p:sp>
      <p:sp>
        <p:nvSpPr>
          <p:cNvPr id="170" name="Text Placeholder 47">
            <a:extLst>
              <a:ext uri="{FF2B5EF4-FFF2-40B4-BE49-F238E27FC236}">
                <a16:creationId xmlns:a16="http://schemas.microsoft.com/office/drawing/2014/main" id="{9D100F85-F91E-8D8B-CD9C-F54FA617B2AC}"/>
              </a:ext>
            </a:extLst>
          </p:cNvPr>
          <p:cNvSpPr txBox="1">
            <a:spLocks/>
          </p:cNvSpPr>
          <p:nvPr/>
        </p:nvSpPr>
        <p:spPr>
          <a:xfrm>
            <a:off x="2055091" y="3588497"/>
            <a:ext cx="1516483" cy="1176023"/>
          </a:xfrm>
          <a:prstGeom prst="rect">
            <a:avLst/>
          </a:prstGeom>
        </p:spPr>
        <p:txBody>
          <a:bodyPr vert="horz" lIns="91440" tIns="45720" rIns="91440" bIns="45720" rtlCol="0" anchor="t">
            <a:noAutofit/>
          </a:bodyPr>
          <a:lstStyle>
            <a:lvl1pPr marL="0" indent="0" algn="l" defTabSz="914400" rtl="0" eaLnBrk="1" latinLnBrk="0" hangingPunct="1">
              <a:lnSpc>
                <a:spcPct val="113000"/>
              </a:lnSpc>
              <a:spcBef>
                <a:spcPts val="1000"/>
              </a:spcBef>
              <a:buFont typeface="Arial" panose="020B0604020202020204" pitchFamily="34" charset="0"/>
              <a:buNone/>
              <a:defRPr sz="1200" b="0" kern="1200" spc="0" baseline="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2999"/>
              </a:lnSpc>
            </a:pPr>
            <a:r>
              <a:rPr kumimoji="0" lang="en-US">
                <a:ea typeface="+mn-lt"/>
                <a:cs typeface="+mn-lt"/>
              </a:rPr>
              <a:t>First Team Selection Meeting: Jellyfish Team Established</a:t>
            </a:r>
            <a:endParaRPr kumimoji="0" lang="en-US"/>
          </a:p>
        </p:txBody>
      </p:sp>
      <p:sp>
        <p:nvSpPr>
          <p:cNvPr id="172" name="Text Placeholder 49">
            <a:extLst>
              <a:ext uri="{FF2B5EF4-FFF2-40B4-BE49-F238E27FC236}">
                <a16:creationId xmlns:a16="http://schemas.microsoft.com/office/drawing/2014/main" id="{690D14E6-417E-9036-40AD-5CCBCB287EE1}"/>
              </a:ext>
            </a:extLst>
          </p:cNvPr>
          <p:cNvSpPr txBox="1">
            <a:spLocks/>
          </p:cNvSpPr>
          <p:nvPr/>
        </p:nvSpPr>
        <p:spPr>
          <a:xfrm>
            <a:off x="3685223" y="3588497"/>
            <a:ext cx="1546653" cy="1176023"/>
          </a:xfrm>
          <a:prstGeom prst="rect">
            <a:avLst/>
          </a:prstGeom>
        </p:spPr>
        <p:txBody>
          <a:bodyPr vert="horz" lIns="91440" tIns="45720" rIns="91440" bIns="45720" rtlCol="0" anchor="t">
            <a:noAutofit/>
          </a:bodyPr>
          <a:lstStyle>
            <a:lvl1pPr marL="0" indent="0" algn="l" defTabSz="914400" rtl="0" eaLnBrk="1" latinLnBrk="0" hangingPunct="1">
              <a:lnSpc>
                <a:spcPct val="113000"/>
              </a:lnSpc>
              <a:spcBef>
                <a:spcPts val="1000"/>
              </a:spcBef>
              <a:buFont typeface="Arial" panose="020B0604020202020204" pitchFamily="34" charset="0"/>
              <a:buNone/>
              <a:defRPr sz="1200" b="0" kern="1200" spc="0" baseline="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2999"/>
              </a:lnSpc>
            </a:pPr>
            <a:r>
              <a:rPr kumimoji="0" lang="en-US">
                <a:ea typeface="+mn-lt"/>
                <a:cs typeface="+mn-lt"/>
              </a:rPr>
              <a:t>The first jellyfish each member created</a:t>
            </a:r>
            <a:endParaRPr kumimoji="0" lang="en-US"/>
          </a:p>
        </p:txBody>
      </p:sp>
      <p:sp>
        <p:nvSpPr>
          <p:cNvPr id="174" name="Text Placeholder 50">
            <a:extLst>
              <a:ext uri="{FF2B5EF4-FFF2-40B4-BE49-F238E27FC236}">
                <a16:creationId xmlns:a16="http://schemas.microsoft.com/office/drawing/2014/main" id="{0DCECB0C-7A82-2150-F1CF-D2498FDFFBB8}"/>
              </a:ext>
            </a:extLst>
          </p:cNvPr>
          <p:cNvSpPr txBox="1">
            <a:spLocks/>
          </p:cNvSpPr>
          <p:nvPr/>
        </p:nvSpPr>
        <p:spPr>
          <a:xfrm>
            <a:off x="5344120" y="3588497"/>
            <a:ext cx="1516483" cy="1176023"/>
          </a:xfrm>
          <a:prstGeom prst="rect">
            <a:avLst/>
          </a:prstGeom>
        </p:spPr>
        <p:txBody>
          <a:bodyPr vert="horz" lIns="91440" tIns="45720" rIns="91440" bIns="45720" rtlCol="0" anchor="t">
            <a:noAutofit/>
          </a:bodyPr>
          <a:lstStyle>
            <a:lvl1pPr marL="0" indent="0" algn="l" defTabSz="914400" rtl="0" eaLnBrk="1" latinLnBrk="0" hangingPunct="1">
              <a:lnSpc>
                <a:spcPct val="113000"/>
              </a:lnSpc>
              <a:spcBef>
                <a:spcPts val="1000"/>
              </a:spcBef>
              <a:buFont typeface="Arial" panose="020B0604020202020204" pitchFamily="34" charset="0"/>
              <a:buNone/>
              <a:defRPr sz="1200" b="0" kern="1200" spc="0" baseline="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2999"/>
              </a:lnSpc>
            </a:pPr>
            <a:r>
              <a:rPr kumimoji="0" lang="en-US">
                <a:ea typeface="+mn-lt"/>
                <a:cs typeface="+mn-lt"/>
              </a:rPr>
              <a:t>How to implement the movement of jellyfish</a:t>
            </a:r>
            <a:r>
              <a:rPr kumimoji="0" lang="en-US"/>
              <a:t> </a:t>
            </a:r>
          </a:p>
        </p:txBody>
      </p:sp>
      <p:sp>
        <p:nvSpPr>
          <p:cNvPr id="176" name="Text Placeholder 51">
            <a:extLst>
              <a:ext uri="{FF2B5EF4-FFF2-40B4-BE49-F238E27FC236}">
                <a16:creationId xmlns:a16="http://schemas.microsoft.com/office/drawing/2014/main" id="{B08BC287-F66C-5832-17B4-0006697DA3BE}"/>
              </a:ext>
            </a:extLst>
          </p:cNvPr>
          <p:cNvSpPr txBox="1">
            <a:spLocks/>
          </p:cNvSpPr>
          <p:nvPr/>
        </p:nvSpPr>
        <p:spPr>
          <a:xfrm>
            <a:off x="6972847" y="3588497"/>
            <a:ext cx="1516483" cy="1176023"/>
          </a:xfrm>
          <a:prstGeom prst="rect">
            <a:avLst/>
          </a:prstGeom>
        </p:spPr>
        <p:txBody>
          <a:bodyPr vert="horz" lIns="91440" tIns="45720" rIns="91440" bIns="45720" rtlCol="0" anchor="t">
            <a:noAutofit/>
          </a:bodyPr>
          <a:lstStyle>
            <a:lvl1pPr marL="0" indent="0" algn="l" defTabSz="914400" rtl="0" eaLnBrk="1" latinLnBrk="0" hangingPunct="1">
              <a:lnSpc>
                <a:spcPct val="113000"/>
              </a:lnSpc>
              <a:spcBef>
                <a:spcPts val="1000"/>
              </a:spcBef>
              <a:buFont typeface="Arial" panose="020B0604020202020204" pitchFamily="34" charset="0"/>
              <a:buNone/>
              <a:defRPr sz="1200" b="0" kern="1200" spc="0" baseline="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2999"/>
              </a:lnSpc>
            </a:pPr>
            <a:r>
              <a:rPr kumimoji="0" lang="en-US">
                <a:ea typeface="+mn-lt"/>
                <a:cs typeface="+mn-lt"/>
              </a:rPr>
              <a:t>Consulting on animation implementation, preliminary look development</a:t>
            </a:r>
            <a:endParaRPr kumimoji="0" lang="en-US"/>
          </a:p>
        </p:txBody>
      </p:sp>
      <p:sp>
        <p:nvSpPr>
          <p:cNvPr id="178" name="Text Placeholder 52">
            <a:extLst>
              <a:ext uri="{FF2B5EF4-FFF2-40B4-BE49-F238E27FC236}">
                <a16:creationId xmlns:a16="http://schemas.microsoft.com/office/drawing/2014/main" id="{3AEBB143-D9EA-4676-8D1D-80C6D0F4B355}"/>
              </a:ext>
            </a:extLst>
          </p:cNvPr>
          <p:cNvSpPr txBox="1">
            <a:spLocks/>
          </p:cNvSpPr>
          <p:nvPr/>
        </p:nvSpPr>
        <p:spPr>
          <a:xfrm>
            <a:off x="8601574" y="3588497"/>
            <a:ext cx="1516483" cy="1176023"/>
          </a:xfrm>
          <a:prstGeom prst="rect">
            <a:avLst/>
          </a:prstGeom>
        </p:spPr>
        <p:txBody>
          <a:bodyPr vert="horz" lIns="91440" tIns="45720" rIns="91440" bIns="45720" rtlCol="0" anchor="t">
            <a:noAutofit/>
          </a:bodyPr>
          <a:lstStyle>
            <a:lvl1pPr marL="0" indent="0" algn="l" defTabSz="914400" rtl="0" eaLnBrk="1" latinLnBrk="0" hangingPunct="1">
              <a:lnSpc>
                <a:spcPct val="113000"/>
              </a:lnSpc>
              <a:spcBef>
                <a:spcPts val="1000"/>
              </a:spcBef>
              <a:buFont typeface="Arial" panose="020B0604020202020204" pitchFamily="34" charset="0"/>
              <a:buNone/>
              <a:defRPr sz="1200" b="0" kern="1200" spc="0" baseline="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2999"/>
              </a:lnSpc>
            </a:pPr>
            <a:r>
              <a:rPr kumimoji="0" lang="en-US">
                <a:ea typeface="+mn-lt"/>
                <a:cs typeface="+mn-lt"/>
              </a:rPr>
              <a:t>Animation and Look Dev Pre-Viz</a:t>
            </a:r>
            <a:endParaRPr kumimoji="0" lang="en-US"/>
          </a:p>
        </p:txBody>
      </p:sp>
      <p:sp>
        <p:nvSpPr>
          <p:cNvPr id="180" name="Text Placeholder 53">
            <a:extLst>
              <a:ext uri="{FF2B5EF4-FFF2-40B4-BE49-F238E27FC236}">
                <a16:creationId xmlns:a16="http://schemas.microsoft.com/office/drawing/2014/main" id="{43824347-4F97-7168-72A1-CE8FC9FB11E0}"/>
              </a:ext>
            </a:extLst>
          </p:cNvPr>
          <p:cNvSpPr txBox="1">
            <a:spLocks/>
          </p:cNvSpPr>
          <p:nvPr/>
        </p:nvSpPr>
        <p:spPr>
          <a:xfrm>
            <a:off x="10230303" y="3588497"/>
            <a:ext cx="1516483" cy="1176023"/>
          </a:xfrm>
          <a:prstGeom prst="rect">
            <a:avLst/>
          </a:prstGeom>
        </p:spPr>
        <p:txBody>
          <a:bodyPr vert="horz" lIns="91440" tIns="45720" rIns="91440" bIns="45720" rtlCol="0" anchor="t">
            <a:noAutofit/>
          </a:bodyPr>
          <a:lstStyle>
            <a:lvl1pPr marL="0" indent="0" algn="l" defTabSz="914400" rtl="0" eaLnBrk="1" latinLnBrk="0" hangingPunct="1">
              <a:lnSpc>
                <a:spcPct val="113000"/>
              </a:lnSpc>
              <a:spcBef>
                <a:spcPts val="1000"/>
              </a:spcBef>
              <a:buFont typeface="Arial" panose="020B0604020202020204" pitchFamily="34" charset="0"/>
              <a:buNone/>
              <a:defRPr sz="1200" b="0" kern="1200" spc="0" baseline="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2999"/>
              </a:lnSpc>
            </a:pPr>
            <a:r>
              <a:rPr kumimoji="0" lang="en-US">
                <a:ea typeface="+mn-lt"/>
                <a:cs typeface="+mn-lt"/>
              </a:rPr>
              <a:t>Healing Jellyfish</a:t>
            </a:r>
            <a:endParaRPr kumimoji="0" lang="en-US"/>
          </a:p>
        </p:txBody>
      </p:sp>
      <p:cxnSp>
        <p:nvCxnSpPr>
          <p:cNvPr id="182" name="Straight Connector 181">
            <a:extLst>
              <a:ext uri="{FF2B5EF4-FFF2-40B4-BE49-F238E27FC236}">
                <a16:creationId xmlns:a16="http://schemas.microsoft.com/office/drawing/2014/main" id="{FE2EB20A-8E87-EFDE-39D5-324F427086A2}"/>
              </a:ext>
              <a:ext uri="{C183D7F6-B498-43B3-948B-1728B52AA6E4}">
                <adec:decorative xmlns:adec="http://schemas.microsoft.com/office/drawing/2017/decorative" val="1"/>
              </a:ext>
            </a:extLst>
          </p:cNvPr>
          <p:cNvCxnSpPr>
            <a:cxnSpLocks/>
          </p:cNvCxnSpPr>
          <p:nvPr/>
        </p:nvCxnSpPr>
        <p:spPr>
          <a:xfrm>
            <a:off x="540331" y="3364067"/>
            <a:ext cx="11109800" cy="0"/>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7DEE9726-3BF7-05B9-8F91-F7EA1425BC7D}"/>
              </a:ext>
              <a:ext uri="{C183D7F6-B498-43B3-948B-1728B52AA6E4}">
                <adec:decorative xmlns:adec="http://schemas.microsoft.com/office/drawing/2017/decorative" val="1"/>
              </a:ext>
            </a:extLst>
          </p:cNvPr>
          <p:cNvSpPr/>
          <p:nvPr/>
        </p:nvSpPr>
        <p:spPr>
          <a:xfrm>
            <a:off x="488411" y="3276098"/>
            <a:ext cx="161832" cy="1618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21E6EAB2-0836-C706-C7B4-466E559AF326}"/>
              </a:ext>
              <a:ext uri="{C183D7F6-B498-43B3-948B-1728B52AA6E4}">
                <adec:decorative xmlns:adec="http://schemas.microsoft.com/office/drawing/2017/decorative" val="1"/>
              </a:ext>
            </a:extLst>
          </p:cNvPr>
          <p:cNvSpPr/>
          <p:nvPr/>
        </p:nvSpPr>
        <p:spPr>
          <a:xfrm>
            <a:off x="2126969" y="3276098"/>
            <a:ext cx="161832" cy="1618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88" name="Oval 187">
            <a:extLst>
              <a:ext uri="{FF2B5EF4-FFF2-40B4-BE49-F238E27FC236}">
                <a16:creationId xmlns:a16="http://schemas.microsoft.com/office/drawing/2014/main" id="{ED199959-98BD-5879-0F78-6FC123DFEDFA}"/>
              </a:ext>
              <a:ext uri="{C183D7F6-B498-43B3-948B-1728B52AA6E4}">
                <adec:decorative xmlns:adec="http://schemas.microsoft.com/office/drawing/2017/decorative" val="1"/>
              </a:ext>
            </a:extLst>
          </p:cNvPr>
          <p:cNvSpPr/>
          <p:nvPr/>
        </p:nvSpPr>
        <p:spPr>
          <a:xfrm>
            <a:off x="3765527" y="3276098"/>
            <a:ext cx="161832" cy="1618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90" name="Oval 189">
            <a:extLst>
              <a:ext uri="{FF2B5EF4-FFF2-40B4-BE49-F238E27FC236}">
                <a16:creationId xmlns:a16="http://schemas.microsoft.com/office/drawing/2014/main" id="{428DAEFB-4C9A-9F73-956D-39FE94B982CD}"/>
              </a:ext>
              <a:ext uri="{C183D7F6-B498-43B3-948B-1728B52AA6E4}">
                <adec:decorative xmlns:adec="http://schemas.microsoft.com/office/drawing/2017/decorative" val="1"/>
              </a:ext>
            </a:extLst>
          </p:cNvPr>
          <p:cNvSpPr/>
          <p:nvPr/>
        </p:nvSpPr>
        <p:spPr>
          <a:xfrm>
            <a:off x="5404085" y="3276098"/>
            <a:ext cx="161832" cy="1618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FF52A2F5-E6C5-14D5-A2BA-0A7F7E1DA7C5}"/>
              </a:ext>
              <a:ext uri="{C183D7F6-B498-43B3-948B-1728B52AA6E4}">
                <adec:decorative xmlns:adec="http://schemas.microsoft.com/office/drawing/2017/decorative" val="1"/>
              </a:ext>
            </a:extLst>
          </p:cNvPr>
          <p:cNvSpPr/>
          <p:nvPr/>
        </p:nvSpPr>
        <p:spPr>
          <a:xfrm>
            <a:off x="7042643" y="3276098"/>
            <a:ext cx="161832" cy="1618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570562B2-E032-20A3-FCCB-6FB119B8D10B}"/>
              </a:ext>
              <a:ext uri="{C183D7F6-B498-43B3-948B-1728B52AA6E4}">
                <adec:decorative xmlns:adec="http://schemas.microsoft.com/office/drawing/2017/decorative" val="1"/>
              </a:ext>
            </a:extLst>
          </p:cNvPr>
          <p:cNvSpPr/>
          <p:nvPr/>
        </p:nvSpPr>
        <p:spPr>
          <a:xfrm>
            <a:off x="8681201" y="3276098"/>
            <a:ext cx="161832" cy="1618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B2B69D27-D50C-5DE0-5C74-B67DBAA71B9D}"/>
              </a:ext>
              <a:ext uri="{C183D7F6-B498-43B3-948B-1728B52AA6E4}">
                <adec:decorative xmlns:adec="http://schemas.microsoft.com/office/drawing/2017/decorative" val="1"/>
              </a:ext>
            </a:extLst>
          </p:cNvPr>
          <p:cNvSpPr/>
          <p:nvPr/>
        </p:nvSpPr>
        <p:spPr>
          <a:xfrm>
            <a:off x="10319759" y="3276098"/>
            <a:ext cx="161832" cy="1618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xt Placeholder 3">
            <a:extLst>
              <a:ext uri="{FF2B5EF4-FFF2-40B4-BE49-F238E27FC236}">
                <a16:creationId xmlns:a16="http://schemas.microsoft.com/office/drawing/2014/main" id="{9B4C6EEF-82FB-7C83-5FD9-64D02B453C6C}"/>
              </a:ext>
            </a:extLst>
          </p:cNvPr>
          <p:cNvSpPr>
            <a:spLocks noGrp="1"/>
          </p:cNvSpPr>
          <p:nvPr>
            <p:ph type="body" sz="quarter" idx="12"/>
          </p:nvPr>
        </p:nvSpPr>
        <p:spPr>
          <a:xfrm>
            <a:off x="2072032" y="2018446"/>
            <a:ext cx="1516483" cy="574675"/>
          </a:xfrm>
        </p:spPr>
        <p:txBody>
          <a:bodyPr vert="horz" lIns="91440" tIns="45720" rIns="91440" bIns="45720" rtlCol="0" anchor="t">
            <a:noAutofit/>
          </a:bodyPr>
          <a:lstStyle/>
          <a:p>
            <a:r>
              <a:rPr lang="en-US">
                <a:cs typeface="Kalinga"/>
              </a:rPr>
              <a:t>2025</a:t>
            </a:r>
            <a:endParaRPr lang="en-US"/>
          </a:p>
        </p:txBody>
      </p:sp>
      <p:sp>
        <p:nvSpPr>
          <p:cNvPr id="208" name="Text Placeholder 5">
            <a:extLst>
              <a:ext uri="{FF2B5EF4-FFF2-40B4-BE49-F238E27FC236}">
                <a16:creationId xmlns:a16="http://schemas.microsoft.com/office/drawing/2014/main" id="{2E9067DC-3600-039D-C528-8B1F282E79CC}"/>
              </a:ext>
            </a:extLst>
          </p:cNvPr>
          <p:cNvSpPr>
            <a:spLocks noGrp="1"/>
          </p:cNvSpPr>
          <p:nvPr>
            <p:ph type="body" sz="quarter" idx="13"/>
          </p:nvPr>
        </p:nvSpPr>
        <p:spPr>
          <a:xfrm>
            <a:off x="3696502" y="2018446"/>
            <a:ext cx="1516483" cy="574675"/>
          </a:xfrm>
        </p:spPr>
        <p:txBody>
          <a:bodyPr vert="horz" lIns="91440" tIns="45720" rIns="91440" bIns="45720" rtlCol="0" anchor="t">
            <a:noAutofit/>
          </a:bodyPr>
          <a:lstStyle/>
          <a:p>
            <a:r>
              <a:rPr lang="en-US">
                <a:cs typeface="Kalinga"/>
              </a:rPr>
              <a:t>2025</a:t>
            </a:r>
            <a:endParaRPr lang="en-US"/>
          </a:p>
        </p:txBody>
      </p:sp>
      <p:sp>
        <p:nvSpPr>
          <p:cNvPr id="210" name="Text Placeholder 7">
            <a:extLst>
              <a:ext uri="{FF2B5EF4-FFF2-40B4-BE49-F238E27FC236}">
                <a16:creationId xmlns:a16="http://schemas.microsoft.com/office/drawing/2014/main" id="{55487EB4-BCA9-73B1-9F4E-648A9230A308}"/>
              </a:ext>
            </a:extLst>
          </p:cNvPr>
          <p:cNvSpPr>
            <a:spLocks noGrp="1"/>
          </p:cNvSpPr>
          <p:nvPr>
            <p:ph type="body" sz="quarter" idx="14"/>
          </p:nvPr>
        </p:nvSpPr>
        <p:spPr>
          <a:xfrm>
            <a:off x="5343550" y="2018446"/>
            <a:ext cx="1516483" cy="574675"/>
          </a:xfrm>
        </p:spPr>
        <p:txBody>
          <a:bodyPr vert="horz" lIns="91440" tIns="45720" rIns="91440" bIns="45720" rtlCol="0" anchor="t">
            <a:noAutofit/>
          </a:bodyPr>
          <a:lstStyle/>
          <a:p>
            <a:r>
              <a:rPr lang="en-US">
                <a:cs typeface="Kalinga"/>
              </a:rPr>
              <a:t>2025</a:t>
            </a:r>
            <a:endParaRPr lang="en-US"/>
          </a:p>
        </p:txBody>
      </p:sp>
      <p:sp>
        <p:nvSpPr>
          <p:cNvPr id="212" name="TextBox 211">
            <a:extLst>
              <a:ext uri="{FF2B5EF4-FFF2-40B4-BE49-F238E27FC236}">
                <a16:creationId xmlns:a16="http://schemas.microsoft.com/office/drawing/2014/main" id="{1F0D0204-3D68-463A-9379-33D1D5494C99}"/>
              </a:ext>
            </a:extLst>
          </p:cNvPr>
          <p:cNvSpPr txBox="1"/>
          <p:nvPr/>
        </p:nvSpPr>
        <p:spPr>
          <a:xfrm>
            <a:off x="426205" y="3583983"/>
            <a:ext cx="130444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2C453E"/>
                </a:solidFill>
                <a:ea typeface="+mn-lt"/>
                <a:cs typeface="+mn-lt"/>
              </a:rPr>
              <a:t>Regional Co-Creation 3Dbiz Research Group: Launch and Meeting</a:t>
            </a:r>
            <a:r>
              <a:rPr lang="en-US" sz="1200" baseline="0">
                <a:solidFill>
                  <a:srgbClr val="2C453E"/>
                </a:solidFill>
                <a:latin typeface="Kalinga"/>
                <a:ea typeface="Meiryo UI"/>
                <a:cs typeface="Meiryo UI"/>
              </a:rPr>
              <a:t> Established</a:t>
            </a:r>
            <a:endParaRPr lang="en-US">
              <a:cs typeface="Kalinga"/>
            </a:endParaRPr>
          </a:p>
        </p:txBody>
      </p:sp>
    </p:spTree>
    <p:extLst>
      <p:ext uri="{BB962C8B-B14F-4D97-AF65-F5344CB8AC3E}">
        <p14:creationId xmlns:p14="http://schemas.microsoft.com/office/powerpoint/2010/main" val="4244039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8BCDE-261C-4B17-D1AC-01CACFADA756}"/>
              </a:ext>
            </a:extLst>
          </p:cNvPr>
          <p:cNvSpPr>
            <a:spLocks noGrp="1"/>
          </p:cNvSpPr>
          <p:nvPr>
            <p:ph type="title"/>
          </p:nvPr>
        </p:nvSpPr>
        <p:spPr/>
        <p:txBody>
          <a:bodyPr/>
          <a:lstStyle/>
          <a:p>
            <a:r>
              <a:rPr lang="ja-JP" altLang="en-US" dirty="0">
                <a:ea typeface="ＭＳ Ｐゴシック"/>
              </a:rPr>
              <a:t>以上の反省を踏まえた前川の作品</a:t>
            </a:r>
            <a:endParaRPr kumimoji="1" lang="en-US" dirty="0"/>
          </a:p>
        </p:txBody>
      </p:sp>
      <p:pic>
        <p:nvPicPr>
          <p:cNvPr id="4" name="Content Placeholder 3">
            <a:extLst>
              <a:ext uri="{FF2B5EF4-FFF2-40B4-BE49-F238E27FC236}">
                <a16:creationId xmlns:a16="http://schemas.microsoft.com/office/drawing/2014/main" id="{9EDFFF1F-0EEC-2251-D7D3-0410C462B3A3}"/>
              </a:ext>
            </a:extLst>
          </p:cNvPr>
          <p:cNvPicPr>
            <a:picLocks noGrp="1" noChangeAspect="1"/>
          </p:cNvPicPr>
          <p:nvPr>
            <p:ph idx="1"/>
          </p:nvPr>
        </p:nvPicPr>
        <p:blipFill>
          <a:blip r:embed="rId2"/>
          <a:stretch>
            <a:fillRect/>
          </a:stretch>
        </p:blipFill>
        <p:spPr>
          <a:xfrm>
            <a:off x="1917290" y="1696858"/>
            <a:ext cx="8369709" cy="4707193"/>
          </a:xfrm>
          <a:prstGeom prst="rect">
            <a:avLst/>
          </a:prstGeom>
        </p:spPr>
      </p:pic>
    </p:spTree>
    <p:extLst>
      <p:ext uri="{BB962C8B-B14F-4D97-AF65-F5344CB8AC3E}">
        <p14:creationId xmlns:p14="http://schemas.microsoft.com/office/powerpoint/2010/main" val="359264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57A4283-6E3F-5C8B-35EC-C503E9B891D5}"/>
              </a:ext>
            </a:extLst>
          </p:cNvPr>
          <p:cNvPicPr>
            <a:picLocks noGrp="1" noChangeAspect="1"/>
          </p:cNvPicPr>
          <p:nvPr>
            <p:ph idx="1"/>
          </p:nvPr>
        </p:nvPicPr>
        <p:blipFill>
          <a:blip r:embed="rId2"/>
          <a:stretch>
            <a:fillRect/>
          </a:stretch>
        </p:blipFill>
        <p:spPr>
          <a:xfrm>
            <a:off x="6099821" y="198669"/>
            <a:ext cx="4539777" cy="6449961"/>
          </a:xfrm>
          <a:prstGeom prst="rect">
            <a:avLst/>
          </a:prstGeom>
        </p:spPr>
      </p:pic>
      <p:sp>
        <p:nvSpPr>
          <p:cNvPr id="3" name="TextBox 2">
            <a:extLst>
              <a:ext uri="{FF2B5EF4-FFF2-40B4-BE49-F238E27FC236}">
                <a16:creationId xmlns:a16="http://schemas.microsoft.com/office/drawing/2014/main" id="{9C4D840F-FAB9-21A7-EDC8-AA922AD9ED6E}"/>
              </a:ext>
            </a:extLst>
          </p:cNvPr>
          <p:cNvSpPr txBox="1"/>
          <p:nvPr/>
        </p:nvSpPr>
        <p:spPr>
          <a:xfrm>
            <a:off x="517832" y="1012954"/>
            <a:ext cx="4932473"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800" dirty="0">
                <a:ea typeface="ＭＳ Ｐゴシック"/>
              </a:rPr>
              <a:t>以上のミーティングなどからクラゲを</a:t>
            </a:r>
            <a:r>
              <a:rPr lang="en-US" altLang="ja-JP" sz="2800" dirty="0">
                <a:ea typeface="ＭＳ Ｐゴシック"/>
              </a:rPr>
              <a:t>2</a:t>
            </a:r>
            <a:r>
              <a:rPr lang="ja-JP" altLang="en-US" sz="2800" dirty="0">
                <a:ea typeface="ＭＳ Ｐゴシック"/>
              </a:rPr>
              <a:t>匹</a:t>
            </a:r>
            <a:br>
              <a:rPr lang="ja-JP" altLang="en-US" sz="2800" dirty="0">
                <a:ea typeface="ＭＳ Ｐゴシック"/>
              </a:rPr>
            </a:br>
            <a:r>
              <a:rPr lang="ja-JP" altLang="en-US" sz="2800" dirty="0">
                <a:ea typeface="ＭＳ Ｐゴシック"/>
              </a:rPr>
              <a:t>(下からゆっくり上げていくような感じと、左から右の後、</a:t>
            </a:r>
            <a:endParaRPr lang="en-US" altLang="ja-JP" sz="2800" dirty="0">
              <a:ea typeface="ＭＳ Ｐゴシック"/>
            </a:endParaRPr>
          </a:p>
          <a:p>
            <a:r>
              <a:rPr lang="ja-JP" altLang="en-US" sz="2800" dirty="0">
                <a:ea typeface="ＭＳ Ｐゴシック"/>
              </a:rPr>
              <a:t>上から下に動く)</a:t>
            </a:r>
          </a:p>
          <a:p>
            <a:r>
              <a:rPr lang="ja-JP" altLang="en-US" sz="2800" dirty="0">
                <a:ea typeface="ＭＳ Ｐゴシック"/>
              </a:rPr>
              <a:t>での制作を考えました。</a:t>
            </a:r>
            <a:endParaRPr lang="en-US" altLang="ja-JP" sz="2800" dirty="0">
              <a:ea typeface="ＭＳ Ｐゴシック"/>
            </a:endParaRPr>
          </a:p>
          <a:p>
            <a:r>
              <a:rPr lang="ja-JP" altLang="en-US" sz="2800" dirty="0">
                <a:ea typeface="ＭＳ Ｐゴシック"/>
              </a:rPr>
              <a:t>画面のサイズをこの時点で、ルッキンググラスのサイズに合わせて考えることによって、制作の時点で大きさも合わせることができるためです。</a:t>
            </a:r>
          </a:p>
        </p:txBody>
      </p:sp>
    </p:spTree>
    <p:extLst>
      <p:ext uri="{BB962C8B-B14F-4D97-AF65-F5344CB8AC3E}">
        <p14:creationId xmlns:p14="http://schemas.microsoft.com/office/powerpoint/2010/main" val="2704737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51022-0628-29.5629029">
            <a:hlinkClick r:id="" action="ppaction://media"/>
            <a:extLst>
              <a:ext uri="{FF2B5EF4-FFF2-40B4-BE49-F238E27FC236}">
                <a16:creationId xmlns:a16="http://schemas.microsoft.com/office/drawing/2014/main" id="{B784E328-89E3-22F4-1EA6-7C73B4070D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12071" y="685800"/>
            <a:ext cx="4267200" cy="5486400"/>
          </a:xfrm>
          <a:prstGeom prst="rect">
            <a:avLst/>
          </a:prstGeom>
        </p:spPr>
      </p:pic>
      <p:sp>
        <p:nvSpPr>
          <p:cNvPr id="3" name="テキスト ボックス 2">
            <a:extLst>
              <a:ext uri="{FF2B5EF4-FFF2-40B4-BE49-F238E27FC236}">
                <a16:creationId xmlns:a16="http://schemas.microsoft.com/office/drawing/2014/main" id="{7FB2230D-6B47-32C6-6CF1-DC342DAD0F99}"/>
              </a:ext>
            </a:extLst>
          </p:cNvPr>
          <p:cNvSpPr txBox="1"/>
          <p:nvPr/>
        </p:nvSpPr>
        <p:spPr>
          <a:xfrm>
            <a:off x="404566" y="1443841"/>
            <a:ext cx="6856364" cy="3970318"/>
          </a:xfrm>
          <a:prstGeom prst="rect">
            <a:avLst/>
          </a:prstGeom>
          <a:noFill/>
        </p:spPr>
        <p:txBody>
          <a:bodyPr wrap="none" rtlCol="0">
            <a:spAutoFit/>
          </a:bodyPr>
          <a:lstStyle/>
          <a:p>
            <a:r>
              <a:rPr kumimoji="1" lang="ja-JP" altLang="en-US" sz="2800" dirty="0"/>
              <a:t>上のイメージを再現しようとしましたが、</a:t>
            </a:r>
            <a:endParaRPr kumimoji="1" lang="en-US" altLang="ja-JP" sz="2800" dirty="0"/>
          </a:p>
          <a:p>
            <a:r>
              <a:rPr kumimoji="1" lang="ja-JP" altLang="en-US" sz="2800" dirty="0"/>
              <a:t>この時点では上下移動などが</a:t>
            </a:r>
            <a:endParaRPr kumimoji="1" lang="en-US" altLang="ja-JP" sz="2800" dirty="0"/>
          </a:p>
          <a:p>
            <a:r>
              <a:rPr kumimoji="1" lang="ja-JP" altLang="en-US" sz="2800" dirty="0"/>
              <a:t>うまくいっていなかったため</a:t>
            </a:r>
            <a:endParaRPr kumimoji="1" lang="en-US" altLang="ja-JP" sz="2800" dirty="0"/>
          </a:p>
          <a:p>
            <a:r>
              <a:rPr lang="ja-JP" altLang="en-US" sz="2800" dirty="0"/>
              <a:t>クラゲの傘の動きや、足の動きを</a:t>
            </a:r>
            <a:endParaRPr lang="en-US" altLang="ja-JP" sz="2800" dirty="0"/>
          </a:p>
          <a:p>
            <a:r>
              <a:rPr lang="ja-JP" altLang="en-US" sz="2800" dirty="0"/>
              <a:t>試していました。</a:t>
            </a:r>
            <a:endParaRPr lang="en-US" altLang="ja-JP" sz="2800" dirty="0"/>
          </a:p>
          <a:p>
            <a:r>
              <a:rPr kumimoji="1" lang="ja-JP" altLang="en-US" sz="2800" dirty="0"/>
              <a:t>うまく上からの流れはできているのですが、</a:t>
            </a:r>
            <a:endParaRPr kumimoji="1" lang="en-US" altLang="ja-JP" sz="2800" dirty="0"/>
          </a:p>
          <a:p>
            <a:r>
              <a:rPr lang="ja-JP" altLang="en-US" sz="2800" dirty="0"/>
              <a:t>「長すぎる」、</a:t>
            </a:r>
            <a:endParaRPr lang="en-US" altLang="ja-JP" sz="2800" dirty="0"/>
          </a:p>
          <a:p>
            <a:r>
              <a:rPr lang="ja-JP" altLang="en-US" sz="2800" dirty="0"/>
              <a:t>「なぜか動きが硬い」。</a:t>
            </a:r>
            <a:endParaRPr lang="en-US" altLang="ja-JP" sz="2800" dirty="0"/>
          </a:p>
          <a:p>
            <a:r>
              <a:rPr lang="ja-JP" altLang="en-US" sz="2800" dirty="0"/>
              <a:t>などの問題点がありました。</a:t>
            </a:r>
            <a:endParaRPr kumimoji="1" lang="ja-JP" altLang="en-US" sz="2800" dirty="0"/>
          </a:p>
        </p:txBody>
      </p:sp>
    </p:spTree>
    <p:extLst>
      <p:ext uri="{BB962C8B-B14F-4D97-AF65-F5344CB8AC3E}">
        <p14:creationId xmlns:p14="http://schemas.microsoft.com/office/powerpoint/2010/main" val="206702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B978E03-86A0-D477-9F05-1ADC056F4ADA}"/>
              </a:ext>
            </a:extLst>
          </p:cNvPr>
          <p:cNvSpPr txBox="1"/>
          <p:nvPr/>
        </p:nvSpPr>
        <p:spPr>
          <a:xfrm>
            <a:off x="8605308" y="2175324"/>
            <a:ext cx="3352299" cy="2671691"/>
          </a:xfrm>
          <a:prstGeom prst="rect">
            <a:avLst/>
          </a:prstGeom>
        </p:spPr>
        <p:txBody>
          <a:bodyPr vert="horz" lIns="91440" tIns="45720" rIns="91440" bIns="45720" rtlCol="0" anchor="b">
            <a:normAutofit/>
          </a:bodyPr>
          <a:lstStyle/>
          <a:p>
            <a:pPr>
              <a:lnSpc>
                <a:spcPct val="90000"/>
              </a:lnSpc>
              <a:spcBef>
                <a:spcPct val="0"/>
              </a:spcBef>
              <a:spcAft>
                <a:spcPts val="600"/>
              </a:spcAft>
            </a:pPr>
            <a:r>
              <a:rPr lang="ja-JP" altLang="en-US" sz="2200" kern="1200" dirty="0">
                <a:solidFill>
                  <a:schemeClr val="tx1"/>
                </a:solidFill>
                <a:latin typeface="+mj-lt"/>
                <a:ea typeface="+mj-ea"/>
                <a:cs typeface="+mj-cs"/>
              </a:rPr>
              <a:t>話し合いで、リアリティの追求だけではなく、</a:t>
            </a:r>
            <a:endParaRPr lang="en-US" altLang="ja-JP" sz="2200" kern="1200" dirty="0">
              <a:solidFill>
                <a:schemeClr val="tx1"/>
              </a:solidFill>
              <a:latin typeface="+mj-lt"/>
              <a:ea typeface="+mj-ea"/>
              <a:cs typeface="+mj-cs"/>
            </a:endParaRPr>
          </a:p>
          <a:p>
            <a:pPr>
              <a:lnSpc>
                <a:spcPct val="90000"/>
              </a:lnSpc>
              <a:spcBef>
                <a:spcPct val="0"/>
              </a:spcBef>
              <a:spcAft>
                <a:spcPts val="600"/>
              </a:spcAft>
            </a:pPr>
            <a:r>
              <a:rPr lang="ja-JP" altLang="en-US" sz="2200" kern="1200" dirty="0">
                <a:solidFill>
                  <a:schemeClr val="tx1"/>
                </a:solidFill>
                <a:latin typeface="+mj-lt"/>
                <a:ea typeface="+mj-ea"/>
                <a:cs typeface="+mj-cs"/>
              </a:rPr>
              <a:t>どのようにしたら美しく、癒しになるのかを考え、</a:t>
            </a:r>
            <a:endParaRPr lang="en-US" altLang="ja-JP" sz="2200" kern="1200" dirty="0">
              <a:solidFill>
                <a:schemeClr val="tx1"/>
              </a:solidFill>
              <a:latin typeface="+mj-lt"/>
              <a:ea typeface="+mj-ea"/>
              <a:cs typeface="+mj-cs"/>
            </a:endParaRPr>
          </a:p>
          <a:p>
            <a:pPr>
              <a:lnSpc>
                <a:spcPct val="90000"/>
              </a:lnSpc>
              <a:spcBef>
                <a:spcPct val="0"/>
              </a:spcBef>
              <a:spcAft>
                <a:spcPts val="600"/>
              </a:spcAft>
            </a:pPr>
            <a:r>
              <a:rPr lang="ja-JP" altLang="en-US" sz="2200" kern="1200" dirty="0">
                <a:solidFill>
                  <a:schemeClr val="tx1"/>
                </a:solidFill>
                <a:latin typeface="+mj-lt"/>
                <a:ea typeface="+mj-ea"/>
                <a:cs typeface="+mj-cs"/>
              </a:rPr>
              <a:t>リアリティとイマジナリーのいい点を取る感じで進めて行くことになりました。</a:t>
            </a:r>
            <a:endParaRPr lang="en-US" altLang="ja-JP" sz="2200" kern="1200" dirty="0">
              <a:solidFill>
                <a:schemeClr val="tx1"/>
              </a:solidFill>
              <a:latin typeface="+mj-lt"/>
              <a:ea typeface="+mj-ea"/>
              <a:cs typeface="+mj-cs"/>
            </a:endParaRPr>
          </a:p>
        </p:txBody>
      </p:sp>
      <p:pic>
        <p:nvPicPr>
          <p:cNvPr id="4" name="図 3">
            <a:extLst>
              <a:ext uri="{FF2B5EF4-FFF2-40B4-BE49-F238E27FC236}">
                <a16:creationId xmlns:a16="http://schemas.microsoft.com/office/drawing/2014/main" id="{5A51DCB0-1A34-41E3-EA54-770EE5300325}"/>
              </a:ext>
            </a:extLst>
          </p:cNvPr>
          <p:cNvPicPr>
            <a:picLocks noChangeAspect="1"/>
          </p:cNvPicPr>
          <p:nvPr/>
        </p:nvPicPr>
        <p:blipFill>
          <a:blip r:embed="rId2"/>
          <a:srcRect l="4504" r="6126" b="-3"/>
          <a:stretch>
            <a:fillRect/>
          </a:stretch>
        </p:blipFill>
        <p:spPr>
          <a:xfrm>
            <a:off x="996363" y="972235"/>
            <a:ext cx="3383280" cy="5047735"/>
          </a:xfrm>
          <a:prstGeom prst="rect">
            <a:avLst/>
          </a:prstGeom>
        </p:spPr>
      </p:pic>
      <p:pic>
        <p:nvPicPr>
          <p:cNvPr id="6" name="図 5">
            <a:extLst>
              <a:ext uri="{FF2B5EF4-FFF2-40B4-BE49-F238E27FC236}">
                <a16:creationId xmlns:a16="http://schemas.microsoft.com/office/drawing/2014/main" id="{6CC306EA-1A2C-C6F0-195A-4B7B45AF22E8}"/>
              </a:ext>
            </a:extLst>
          </p:cNvPr>
          <p:cNvPicPr>
            <a:picLocks noChangeAspect="1"/>
          </p:cNvPicPr>
          <p:nvPr/>
        </p:nvPicPr>
        <p:blipFill>
          <a:blip r:embed="rId3"/>
          <a:srcRect l="6929" r="3701" b="-3"/>
          <a:stretch>
            <a:fillRect/>
          </a:stretch>
        </p:blipFill>
        <p:spPr>
          <a:xfrm>
            <a:off x="4683639" y="972235"/>
            <a:ext cx="3383280" cy="5047735"/>
          </a:xfrm>
          <a:prstGeom prst="rect">
            <a:avLst/>
          </a:prstGeom>
        </p:spPr>
      </p:pic>
    </p:spTree>
    <p:extLst>
      <p:ext uri="{BB962C8B-B14F-4D97-AF65-F5344CB8AC3E}">
        <p14:creationId xmlns:p14="http://schemas.microsoft.com/office/powerpoint/2010/main" val="1018845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EAD3AB0-D0A7-BC91-E81B-B671BB1A260B}"/>
              </a:ext>
            </a:extLst>
          </p:cNvPr>
          <p:cNvSpPr txBox="1"/>
          <p:nvPr/>
        </p:nvSpPr>
        <p:spPr>
          <a:xfrm>
            <a:off x="8586147" y="5031037"/>
            <a:ext cx="3511193" cy="1384995"/>
          </a:xfrm>
          <a:prstGeom prst="rect">
            <a:avLst/>
          </a:prstGeom>
          <a:noFill/>
        </p:spPr>
        <p:txBody>
          <a:bodyPr wrap="square" rtlCol="0">
            <a:spAutoFit/>
          </a:bodyPr>
          <a:lstStyle/>
          <a:p>
            <a:r>
              <a:rPr kumimoji="1" lang="ja-JP" altLang="en-US" sz="2800" b="1"/>
              <a:t>ルッキンググラスへ</a:t>
            </a:r>
            <a:endParaRPr kumimoji="1" lang="en-US" altLang="ja-JP" sz="2800" b="1"/>
          </a:p>
          <a:p>
            <a:r>
              <a:rPr lang="ja-JP" altLang="en-US" sz="2800" b="1"/>
              <a:t>静止画だけ実装</a:t>
            </a:r>
            <a:endParaRPr lang="en-US" altLang="ja-JP" sz="2800" b="1"/>
          </a:p>
          <a:p>
            <a:r>
              <a:rPr lang="en-US" altLang="ja-JP" sz="2800" b="1"/>
              <a:t>3D</a:t>
            </a:r>
            <a:r>
              <a:rPr lang="ja-JP" altLang="en-US" sz="2800" b="1"/>
              <a:t>として見える</a:t>
            </a:r>
            <a:endParaRPr lang="en-US" altLang="ja-JP" sz="2800" b="1"/>
          </a:p>
        </p:txBody>
      </p:sp>
      <p:pic>
        <p:nvPicPr>
          <p:cNvPr id="6" name="IMG_6585">
            <a:hlinkClick r:id="" action="ppaction://media"/>
            <a:extLst>
              <a:ext uri="{FF2B5EF4-FFF2-40B4-BE49-F238E27FC236}">
                <a16:creationId xmlns:a16="http://schemas.microsoft.com/office/drawing/2014/main" id="{CC8403DF-BEC3-FD20-6EA9-9B34D19AFB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646" y="2101"/>
            <a:ext cx="3857625" cy="6858000"/>
          </a:xfrm>
          <a:prstGeom prst="rect">
            <a:avLst/>
          </a:prstGeom>
        </p:spPr>
      </p:pic>
    </p:spTree>
    <p:extLst>
      <p:ext uri="{BB962C8B-B14F-4D97-AF65-F5344CB8AC3E}">
        <p14:creationId xmlns:p14="http://schemas.microsoft.com/office/powerpoint/2010/main" val="351489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6AB50EB-ABCA-72F8-6A5A-DE8CBE60BE4B}"/>
              </a:ext>
            </a:extLst>
          </p:cNvPr>
          <p:cNvPicPr>
            <a:picLocks noGrp="1" noChangeAspect="1"/>
          </p:cNvPicPr>
          <p:nvPr>
            <p:ph idx="1"/>
          </p:nvPr>
        </p:nvPicPr>
        <p:blipFill>
          <a:blip r:embed="rId2"/>
          <a:stretch>
            <a:fillRect/>
          </a:stretch>
        </p:blipFill>
        <p:spPr>
          <a:xfrm>
            <a:off x="9603304" y="0"/>
            <a:ext cx="2528028" cy="3659823"/>
          </a:xfrm>
          <a:prstGeom prst="rect">
            <a:avLst/>
          </a:prstGeom>
        </p:spPr>
      </p:pic>
      <p:sp>
        <p:nvSpPr>
          <p:cNvPr id="3" name="テキスト ボックス 2">
            <a:extLst>
              <a:ext uri="{FF2B5EF4-FFF2-40B4-BE49-F238E27FC236}">
                <a16:creationId xmlns:a16="http://schemas.microsoft.com/office/drawing/2014/main" id="{99565DCA-A9C6-1D74-4F8A-F4A013ED4110}"/>
              </a:ext>
            </a:extLst>
          </p:cNvPr>
          <p:cNvSpPr txBox="1"/>
          <p:nvPr/>
        </p:nvSpPr>
        <p:spPr>
          <a:xfrm>
            <a:off x="417510" y="381000"/>
            <a:ext cx="5724644" cy="6186309"/>
          </a:xfrm>
          <a:prstGeom prst="rect">
            <a:avLst/>
          </a:prstGeom>
          <a:noFill/>
        </p:spPr>
        <p:txBody>
          <a:bodyPr wrap="none" rtlCol="0">
            <a:spAutoFit/>
          </a:bodyPr>
          <a:lstStyle/>
          <a:p>
            <a:r>
              <a:rPr kumimoji="1" lang="ja-JP" altLang="en-US" dirty="0">
                <a:latin typeface="HGSｺﾞｼｯｸM" panose="020B0600000000000000" pitchFamily="50" charset="-128"/>
                <a:ea typeface="HGSｺﾞｼｯｸM" panose="020B0600000000000000" pitchFamily="50" charset="-128"/>
              </a:rPr>
              <a:t>情報共有の徹底</a:t>
            </a:r>
            <a:endParaRPr kumimoji="1" lang="en-US" altLang="ja-JP" dirty="0">
              <a:latin typeface="HGSｺﾞｼｯｸM" panose="020B0600000000000000" pitchFamily="50" charset="-128"/>
              <a:ea typeface="HGSｺﾞｼｯｸM" panose="020B0600000000000000" pitchFamily="50" charset="-128"/>
            </a:endParaRPr>
          </a:p>
          <a:p>
            <a:endParaRPr lang="en-US" altLang="ja-JP" dirty="0">
              <a:latin typeface="HGSｺﾞｼｯｸM" panose="020B0600000000000000" pitchFamily="50" charset="-128"/>
              <a:ea typeface="HGSｺﾞｼｯｸM" panose="020B0600000000000000" pitchFamily="50" charset="-128"/>
            </a:endParaRPr>
          </a:p>
          <a:p>
            <a:r>
              <a:rPr kumimoji="1" lang="ja-JP" altLang="en-US" dirty="0">
                <a:latin typeface="HGSｺﾞｼｯｸM" panose="020B0600000000000000" pitchFamily="50" charset="-128"/>
                <a:ea typeface="HGSｺﾞｼｯｸM" panose="020B0600000000000000" pitchFamily="50" charset="-128"/>
              </a:rPr>
              <a:t>チームメンバーからの情報共有も</a:t>
            </a:r>
            <a:r>
              <a:rPr kumimoji="1" lang="en-US" altLang="ja-JP" dirty="0">
                <a:latin typeface="HGSｺﾞｼｯｸM" panose="020B0600000000000000" pitchFamily="50" charset="-128"/>
                <a:ea typeface="HGSｺﾞｼｯｸM" panose="020B0600000000000000" pitchFamily="50" charset="-128"/>
              </a:rPr>
              <a:t>slack</a:t>
            </a:r>
            <a:r>
              <a:rPr kumimoji="1" lang="ja-JP" altLang="en-US" dirty="0">
                <a:latin typeface="HGSｺﾞｼｯｸM" panose="020B0600000000000000" pitchFamily="50" charset="-128"/>
                <a:ea typeface="HGSｺﾞｼｯｸM" panose="020B0600000000000000" pitchFamily="50" charset="-128"/>
              </a:rPr>
              <a:t>を通して</a:t>
            </a:r>
            <a:endParaRPr kumimoji="1" lang="en-US" altLang="ja-JP" dirty="0">
              <a:latin typeface="HGSｺﾞｼｯｸM" panose="020B0600000000000000" pitchFamily="50" charset="-128"/>
              <a:ea typeface="HGSｺﾞｼｯｸM" panose="020B0600000000000000" pitchFamily="50" charset="-128"/>
            </a:endParaRPr>
          </a:p>
          <a:p>
            <a:r>
              <a:rPr kumimoji="1" lang="ja-JP" altLang="en-US" dirty="0">
                <a:latin typeface="HGSｺﾞｼｯｸM" panose="020B0600000000000000" pitchFamily="50" charset="-128"/>
                <a:ea typeface="HGSｺﾞｼｯｸM" panose="020B0600000000000000" pitchFamily="50" charset="-128"/>
              </a:rPr>
              <a:t>このように積極的に行われていました。</a:t>
            </a:r>
            <a:endParaRPr kumimoji="1" lang="en-US" altLang="ja-JP" dirty="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いつかのミーティングの時に、</a:t>
            </a:r>
            <a:endParaRPr lang="en-US" altLang="ja-JP" dirty="0">
              <a:latin typeface="HGSｺﾞｼｯｸM" panose="020B0600000000000000" pitchFamily="50" charset="-128"/>
              <a:ea typeface="HGSｺﾞｼｯｸM" panose="020B0600000000000000" pitchFamily="50" charset="-128"/>
            </a:endParaRPr>
          </a:p>
          <a:p>
            <a:r>
              <a:rPr kumimoji="1" lang="ja-JP" altLang="en-US" dirty="0">
                <a:latin typeface="HGSｺﾞｼｯｸM" panose="020B0600000000000000" pitchFamily="50" charset="-128"/>
                <a:ea typeface="HGSｺﾞｼｯｸM" panose="020B0600000000000000" pitchFamily="50" charset="-128"/>
              </a:rPr>
              <a:t>メンバー間の情報共有が上手くいかない</a:t>
            </a:r>
            <a:endParaRPr kumimoji="1" lang="en-US" altLang="ja-JP" dirty="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という問題点を挙げたときがあったのですが、</a:t>
            </a:r>
            <a:endParaRPr lang="en-US" altLang="ja-JP" dirty="0">
              <a:latin typeface="HGSｺﾞｼｯｸM" panose="020B0600000000000000" pitchFamily="50" charset="-128"/>
              <a:ea typeface="HGSｺﾞｼｯｸM" panose="020B0600000000000000" pitchFamily="50" charset="-128"/>
            </a:endParaRPr>
          </a:p>
          <a:p>
            <a:r>
              <a:rPr kumimoji="1" lang="ja-JP" altLang="en-US" dirty="0">
                <a:latin typeface="HGSｺﾞｼｯｸM" panose="020B0600000000000000" pitchFamily="50" charset="-128"/>
                <a:ea typeface="HGSｺﾞｼｯｸM" panose="020B0600000000000000" pitchFamily="50" charset="-128"/>
              </a:rPr>
              <a:t>その問題も、終盤になるにつれて、</a:t>
            </a:r>
            <a:endParaRPr kumimoji="1" lang="en-US" altLang="ja-JP" dirty="0">
              <a:latin typeface="HGSｺﾞｼｯｸM" panose="020B0600000000000000" pitchFamily="50" charset="-128"/>
              <a:ea typeface="HGSｺﾞｼｯｸM" panose="020B0600000000000000" pitchFamily="50" charset="-128"/>
            </a:endParaRPr>
          </a:p>
          <a:p>
            <a:r>
              <a:rPr kumimoji="1" lang="ja-JP" altLang="en-US" dirty="0">
                <a:latin typeface="HGSｺﾞｼｯｸM" panose="020B0600000000000000" pitchFamily="50" charset="-128"/>
                <a:ea typeface="HGSｺﾞｼｯｸM" panose="020B0600000000000000" pitchFamily="50" charset="-128"/>
              </a:rPr>
              <a:t>毎日</a:t>
            </a:r>
            <a:r>
              <a:rPr kumimoji="1" lang="en-US" altLang="ja-JP" dirty="0">
                <a:latin typeface="HGSｺﾞｼｯｸM" panose="020B0600000000000000" pitchFamily="50" charset="-128"/>
                <a:ea typeface="HGSｺﾞｼｯｸM" panose="020B0600000000000000" pitchFamily="50" charset="-128"/>
              </a:rPr>
              <a:t>1</a:t>
            </a:r>
            <a:r>
              <a:rPr kumimoji="1" lang="ja-JP" altLang="en-US" dirty="0">
                <a:latin typeface="HGSｺﾞｼｯｸM" panose="020B0600000000000000" pitchFamily="50" charset="-128"/>
                <a:ea typeface="HGSｺﾞｼｯｸM" panose="020B0600000000000000" pitchFamily="50" charset="-128"/>
              </a:rPr>
              <a:t>メッセージなどの取り組みや、週報の徹底、</a:t>
            </a:r>
            <a:endParaRPr kumimoji="1" lang="en-US" altLang="ja-JP" dirty="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こまめに画像を送ることの徹底など、</a:t>
            </a:r>
            <a:endParaRPr kumimoji="1" lang="en-US" altLang="ja-JP" dirty="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全員が責任感を持ち、取り組むことによって</a:t>
            </a:r>
            <a:endParaRPr lang="en-US" altLang="ja-JP" dirty="0">
              <a:latin typeface="HGSｺﾞｼｯｸM" panose="020B0600000000000000" pitchFamily="50" charset="-128"/>
              <a:ea typeface="HGSｺﾞｼｯｸM" panose="020B0600000000000000" pitchFamily="50" charset="-128"/>
            </a:endParaRPr>
          </a:p>
          <a:p>
            <a:r>
              <a:rPr kumimoji="1" lang="ja-JP" altLang="en-US" dirty="0">
                <a:latin typeface="HGSｺﾞｼｯｸM" panose="020B0600000000000000" pitchFamily="50" charset="-128"/>
                <a:ea typeface="HGSｺﾞｼｯｸM" panose="020B0600000000000000" pitchFamily="50" charset="-128"/>
              </a:rPr>
              <a:t>解決して行けたと思います。</a:t>
            </a:r>
            <a:endParaRPr kumimoji="1" lang="en-US" altLang="ja-JP" dirty="0">
              <a:latin typeface="HGSｺﾞｼｯｸM" panose="020B0600000000000000" pitchFamily="50" charset="-128"/>
              <a:ea typeface="HGSｺﾞｼｯｸM" panose="020B0600000000000000" pitchFamily="50" charset="-128"/>
            </a:endParaRPr>
          </a:p>
          <a:p>
            <a:endParaRPr lang="en-US" altLang="ja-JP" dirty="0">
              <a:latin typeface="HGSｺﾞｼｯｸM" panose="020B0600000000000000" pitchFamily="50" charset="-128"/>
              <a:ea typeface="HGSｺﾞｼｯｸM" panose="020B0600000000000000" pitchFamily="50" charset="-128"/>
            </a:endParaRPr>
          </a:p>
          <a:p>
            <a:r>
              <a:rPr kumimoji="1" lang="ja-JP" altLang="en-US" dirty="0">
                <a:latin typeface="HGSｺﾞｼｯｸM" panose="020B0600000000000000" pitchFamily="50" charset="-128"/>
                <a:ea typeface="HGSｺﾞｼｯｸM" panose="020B0600000000000000" pitchFamily="50" charset="-128"/>
              </a:rPr>
              <a:t>レンダリングをどの程度行ったほうがいいか</a:t>
            </a:r>
            <a:endParaRPr kumimoji="1" lang="en-US" altLang="ja-JP" dirty="0">
              <a:latin typeface="HGSｺﾞｼｯｸM" panose="020B0600000000000000" pitchFamily="50" charset="-128"/>
              <a:ea typeface="HGSｺﾞｼｯｸM" panose="020B0600000000000000" pitchFamily="50" charset="-128"/>
            </a:endParaRPr>
          </a:p>
          <a:p>
            <a:endParaRPr kumimoji="1" lang="en-US" altLang="ja-JP" dirty="0">
              <a:latin typeface="HGSｺﾞｼｯｸM" panose="020B0600000000000000" pitchFamily="50" charset="-128"/>
              <a:ea typeface="HGSｺﾞｼｯｸM" panose="020B0600000000000000" pitchFamily="50" charset="-128"/>
            </a:endParaRPr>
          </a:p>
          <a:p>
            <a:r>
              <a:rPr kumimoji="1" lang="ja-JP" altLang="en-US" dirty="0">
                <a:latin typeface="HGSｺﾞｼｯｸM" panose="020B0600000000000000" pitchFamily="50" charset="-128"/>
                <a:ea typeface="HGSｺﾞｼｯｸM" panose="020B0600000000000000" pitchFamily="50" charset="-128"/>
              </a:rPr>
              <a:t>アドバイスいただいた通り、時間はかかりましたが、</a:t>
            </a:r>
            <a:endParaRPr kumimoji="1" lang="en-US" altLang="ja-JP" dirty="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作業が終わるごとに細かくレンダリングを行い、</a:t>
            </a:r>
            <a:endParaRPr lang="en-US" altLang="ja-JP" dirty="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確認をこまめに行うことによって、現時点の完成度で</a:t>
            </a:r>
            <a:endParaRPr lang="en-US" altLang="ja-JP" dirty="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メンバーが思っている</a:t>
            </a:r>
            <a:r>
              <a:rPr kumimoji="1" lang="ja-JP" altLang="en-US" dirty="0">
                <a:latin typeface="HGSｺﾞｼｯｸM" panose="020B0600000000000000" pitchFamily="50" charset="-128"/>
                <a:ea typeface="HGSｺﾞｼｯｸM" panose="020B0600000000000000" pitchFamily="50" charset="-128"/>
              </a:rPr>
              <a:t>ことや</a:t>
            </a:r>
            <a:endParaRPr kumimoji="1" lang="en-US" altLang="ja-JP" dirty="0">
              <a:latin typeface="HGSｺﾞｼｯｸM" panose="020B0600000000000000" pitchFamily="50" charset="-128"/>
              <a:ea typeface="HGSｺﾞｼｯｸM" panose="020B0600000000000000" pitchFamily="50" charset="-128"/>
            </a:endParaRPr>
          </a:p>
          <a:p>
            <a:r>
              <a:rPr kumimoji="1" lang="ja-JP" altLang="en-US" dirty="0">
                <a:latin typeface="HGSｺﾞｼｯｸM" panose="020B0600000000000000" pitchFamily="50" charset="-128"/>
                <a:ea typeface="HGSｺﾞｼｯｸM" panose="020B0600000000000000" pitchFamily="50" charset="-128"/>
              </a:rPr>
              <a:t>新たなアイデアなどがたくさん出て、</a:t>
            </a:r>
            <a:endParaRPr kumimoji="1" lang="en-US" altLang="ja-JP" dirty="0">
              <a:latin typeface="HGSｺﾞｼｯｸM" panose="020B0600000000000000" pitchFamily="50" charset="-128"/>
              <a:ea typeface="HGSｺﾞｼｯｸM" panose="020B0600000000000000" pitchFamily="50" charset="-128"/>
            </a:endParaRPr>
          </a:p>
          <a:p>
            <a:r>
              <a:rPr kumimoji="1" lang="ja-JP" altLang="en-US" dirty="0">
                <a:latin typeface="HGSｺﾞｼｯｸM" panose="020B0600000000000000" pitchFamily="50" charset="-128"/>
                <a:ea typeface="HGSｺﾞｼｯｸM" panose="020B0600000000000000" pitchFamily="50" charset="-128"/>
              </a:rPr>
              <a:t>交流がさらに積極的になったと感じました。</a:t>
            </a:r>
            <a:endParaRPr kumimoji="1" lang="en-US" altLang="ja-JP" dirty="0">
              <a:latin typeface="HGSｺﾞｼｯｸM" panose="020B0600000000000000" pitchFamily="50" charset="-128"/>
              <a:ea typeface="HGSｺﾞｼｯｸM" panose="020B0600000000000000" pitchFamily="50" charset="-128"/>
            </a:endParaRPr>
          </a:p>
          <a:p>
            <a:r>
              <a:rPr kumimoji="1" lang="ja-JP" altLang="en-US" dirty="0">
                <a:latin typeface="HGSｺﾞｼｯｸM" panose="020B0600000000000000" pitchFamily="50" charset="-128"/>
                <a:ea typeface="HGSｺﾞｼｯｸM" panose="020B0600000000000000" pitchFamily="50" charset="-128"/>
              </a:rPr>
              <a:t>ありがとうございました。</a:t>
            </a:r>
          </a:p>
        </p:txBody>
      </p:sp>
      <p:pic>
        <p:nvPicPr>
          <p:cNvPr id="6" name="図 5">
            <a:extLst>
              <a:ext uri="{FF2B5EF4-FFF2-40B4-BE49-F238E27FC236}">
                <a16:creationId xmlns:a16="http://schemas.microsoft.com/office/drawing/2014/main" id="{AAE32738-5028-4FA4-C7EE-DD2D476267CB}"/>
              </a:ext>
            </a:extLst>
          </p:cNvPr>
          <p:cNvPicPr>
            <a:picLocks noChangeAspect="1"/>
          </p:cNvPicPr>
          <p:nvPr/>
        </p:nvPicPr>
        <p:blipFill>
          <a:blip r:embed="rId3"/>
          <a:stretch>
            <a:fillRect/>
          </a:stretch>
        </p:blipFill>
        <p:spPr>
          <a:xfrm>
            <a:off x="7332167" y="0"/>
            <a:ext cx="2271137" cy="3753685"/>
          </a:xfrm>
          <a:prstGeom prst="rect">
            <a:avLst/>
          </a:prstGeom>
        </p:spPr>
      </p:pic>
      <p:pic>
        <p:nvPicPr>
          <p:cNvPr id="8" name="図 7">
            <a:extLst>
              <a:ext uri="{FF2B5EF4-FFF2-40B4-BE49-F238E27FC236}">
                <a16:creationId xmlns:a16="http://schemas.microsoft.com/office/drawing/2014/main" id="{B1F3E56F-1EAA-A225-CA2E-E596A906F416}"/>
              </a:ext>
            </a:extLst>
          </p:cNvPr>
          <p:cNvPicPr>
            <a:picLocks noChangeAspect="1"/>
          </p:cNvPicPr>
          <p:nvPr/>
        </p:nvPicPr>
        <p:blipFill>
          <a:blip r:embed="rId4"/>
          <a:stretch>
            <a:fillRect/>
          </a:stretch>
        </p:blipFill>
        <p:spPr>
          <a:xfrm>
            <a:off x="6091261" y="3659823"/>
            <a:ext cx="6100740" cy="3125585"/>
          </a:xfrm>
          <a:prstGeom prst="rect">
            <a:avLst/>
          </a:prstGeom>
        </p:spPr>
      </p:pic>
    </p:spTree>
    <p:extLst>
      <p:ext uri="{BB962C8B-B14F-4D97-AF65-F5344CB8AC3E}">
        <p14:creationId xmlns:p14="http://schemas.microsoft.com/office/powerpoint/2010/main" val="3914192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51105-0508-35.2815723">
            <a:hlinkClick r:id="" action="ppaction://media"/>
            <a:extLst>
              <a:ext uri="{FF2B5EF4-FFF2-40B4-BE49-F238E27FC236}">
                <a16:creationId xmlns:a16="http://schemas.microsoft.com/office/drawing/2014/main" id="{94AA14BE-0781-02AA-5E77-FD04936F56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65350" y="685800"/>
            <a:ext cx="7861300" cy="5486400"/>
          </a:xfrm>
          <a:prstGeom prst="rect">
            <a:avLst/>
          </a:prstGeom>
        </p:spPr>
      </p:pic>
    </p:spTree>
    <p:extLst>
      <p:ext uri="{BB962C8B-B14F-4D97-AF65-F5344CB8AC3E}">
        <p14:creationId xmlns:p14="http://schemas.microsoft.com/office/powerpoint/2010/main" val="27143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8BDE3D-CB39-03D2-545F-5283024761BD}"/>
              </a:ext>
            </a:extLst>
          </p:cNvPr>
          <p:cNvSpPr>
            <a:spLocks noGrp="1"/>
          </p:cNvSpPr>
          <p:nvPr>
            <p:ph type="title"/>
          </p:nvPr>
        </p:nvSpPr>
        <p:spPr/>
        <p:txBody>
          <a:bodyPr rtlCol="0"/>
          <a:lstStyle/>
          <a:p>
            <a:pPr rtl="0"/>
            <a:r>
              <a:rPr lang="ja-JP" altLang="en-US"/>
              <a:t>今後の進捗予定</a:t>
            </a:r>
          </a:p>
        </p:txBody>
      </p:sp>
      <p:sp>
        <p:nvSpPr>
          <p:cNvPr id="12" name="フッター プレースホルダー 11">
            <a:extLst>
              <a:ext uri="{FF2B5EF4-FFF2-40B4-BE49-F238E27FC236}">
                <a16:creationId xmlns:a16="http://schemas.microsoft.com/office/drawing/2014/main" id="{119D6C7A-A7F7-E063-9A09-611D1FB1DBE6}"/>
              </a:ext>
            </a:extLst>
          </p:cNvPr>
          <p:cNvSpPr>
            <a:spLocks noGrp="1"/>
          </p:cNvSpPr>
          <p:nvPr>
            <p:ph type="ftr" sz="quarter" idx="11"/>
          </p:nvPr>
        </p:nvSpPr>
        <p:spPr/>
        <p:txBody>
          <a:bodyPr rtlCol="0"/>
          <a:lstStyle/>
          <a:p>
            <a:pPr rtl="0"/>
            <a:r>
              <a:rPr lang="ja-JP" altLang="en-US"/>
              <a:t>プレゼンテーションのタイトル</a:t>
            </a:r>
          </a:p>
        </p:txBody>
      </p:sp>
      <p:sp>
        <p:nvSpPr>
          <p:cNvPr id="3" name="テキスト プレースホルダー 2">
            <a:extLst>
              <a:ext uri="{FF2B5EF4-FFF2-40B4-BE49-F238E27FC236}">
                <a16:creationId xmlns:a16="http://schemas.microsoft.com/office/drawing/2014/main" id="{F02F894F-23A1-85D4-2713-57D743F8086A}"/>
              </a:ext>
            </a:extLst>
          </p:cNvPr>
          <p:cNvSpPr>
            <a:spLocks noGrp="1"/>
          </p:cNvSpPr>
          <p:nvPr>
            <p:ph type="body" sz="quarter" idx="13"/>
          </p:nvPr>
        </p:nvSpPr>
        <p:spPr/>
        <p:txBody>
          <a:bodyPr rtlCol="0"/>
          <a:lstStyle/>
          <a:p>
            <a:pPr rtl="0"/>
            <a:r>
              <a:rPr lang="ja-JP" altLang="en-US"/>
              <a:t>スケジュール</a:t>
            </a:r>
          </a:p>
        </p:txBody>
      </p:sp>
      <p:sp>
        <p:nvSpPr>
          <p:cNvPr id="4" name="テキスト プレースホルダー 3">
            <a:extLst>
              <a:ext uri="{FF2B5EF4-FFF2-40B4-BE49-F238E27FC236}">
                <a16:creationId xmlns:a16="http://schemas.microsoft.com/office/drawing/2014/main" id="{C0EF4D35-9BD6-00FC-A23D-DCE50F2F200E}"/>
              </a:ext>
            </a:extLst>
          </p:cNvPr>
          <p:cNvSpPr>
            <a:spLocks noGrp="1"/>
          </p:cNvSpPr>
          <p:nvPr>
            <p:ph type="body" sz="quarter" idx="14"/>
          </p:nvPr>
        </p:nvSpPr>
        <p:spPr/>
        <p:txBody>
          <a:bodyPr rtlCol="0"/>
          <a:lstStyle/>
          <a:p>
            <a:pPr rtl="0"/>
            <a:r>
              <a:rPr lang="ja-JP" altLang="en-US"/>
              <a:t>障害</a:t>
            </a:r>
          </a:p>
        </p:txBody>
      </p:sp>
      <p:sp>
        <p:nvSpPr>
          <p:cNvPr id="5" name="テキスト プレースホルダー 4">
            <a:extLst>
              <a:ext uri="{FF2B5EF4-FFF2-40B4-BE49-F238E27FC236}">
                <a16:creationId xmlns:a16="http://schemas.microsoft.com/office/drawing/2014/main" id="{51683C73-2637-AC0E-5A6B-47B6C6CB9E2A}"/>
              </a:ext>
            </a:extLst>
          </p:cNvPr>
          <p:cNvSpPr>
            <a:spLocks noGrp="1"/>
          </p:cNvSpPr>
          <p:nvPr>
            <p:ph type="body" sz="quarter" idx="15"/>
          </p:nvPr>
        </p:nvSpPr>
        <p:spPr>
          <a:xfrm>
            <a:off x="411480" y="3429000"/>
            <a:ext cx="4988755" cy="1682750"/>
          </a:xfrm>
        </p:spPr>
        <p:txBody>
          <a:bodyPr rtlCol="0"/>
          <a:lstStyle/>
          <a:p>
            <a:pPr rtl="0"/>
            <a:r>
              <a:rPr lang="en-US" altLang="ja-JP"/>
              <a:t>11</a:t>
            </a:r>
            <a:r>
              <a:rPr lang="ja-JP" altLang="en-US"/>
              <a:t>月</a:t>
            </a:r>
            <a:r>
              <a:rPr lang="en-US" altLang="ja-JP"/>
              <a:t>12</a:t>
            </a:r>
            <a:r>
              <a:rPr lang="ja-JP" altLang="en-US"/>
              <a:t>日</a:t>
            </a:r>
            <a:r>
              <a:rPr lang="en-US" altLang="ja-JP"/>
              <a:t>(</a:t>
            </a:r>
            <a:r>
              <a:rPr lang="ja-JP" altLang="en-US"/>
              <a:t>本日</a:t>
            </a:r>
            <a:r>
              <a:rPr lang="en-US" altLang="ja-JP"/>
              <a:t>)</a:t>
            </a:r>
            <a:r>
              <a:rPr lang="ja-JP" altLang="en-US"/>
              <a:t>より</a:t>
            </a:r>
            <a:r>
              <a:rPr lang="en-US" altLang="ja-JP"/>
              <a:t>3</a:t>
            </a:r>
            <a:r>
              <a:rPr lang="ja-JP" altLang="en-US"/>
              <a:t>日間また新たにレンダリングに取り掛かるため、そこで一旦動画のレンダリングを一定の完成度まで到達させる。</a:t>
            </a:r>
          </a:p>
          <a:p>
            <a:pPr rtl="0"/>
            <a:r>
              <a:rPr lang="ja-JP" altLang="en-US"/>
              <a:t>その後は、残りの</a:t>
            </a:r>
            <a:r>
              <a:rPr lang="en-US" altLang="ja-JP"/>
              <a:t>2</a:t>
            </a:r>
            <a:r>
              <a:rPr lang="ja-JP" altLang="en-US"/>
              <a:t>週間を合わせて動画の動きと現在完成しているクラゲの見た目を合わせ、最終的な完成品へと仕上げる。</a:t>
            </a:r>
          </a:p>
          <a:p>
            <a:pPr rtl="0"/>
            <a:r>
              <a:rPr lang="ja-JP" altLang="en-US"/>
              <a:t>手法は理解しているためそこまで時間はかからないはず。</a:t>
            </a:r>
          </a:p>
        </p:txBody>
      </p:sp>
      <p:sp>
        <p:nvSpPr>
          <p:cNvPr id="6" name="テキスト プレースホルダー 5">
            <a:extLst>
              <a:ext uri="{FF2B5EF4-FFF2-40B4-BE49-F238E27FC236}">
                <a16:creationId xmlns:a16="http://schemas.microsoft.com/office/drawing/2014/main" id="{846865D3-E9E5-FDDD-B091-FE6F9039C6EA}"/>
              </a:ext>
            </a:extLst>
          </p:cNvPr>
          <p:cNvSpPr>
            <a:spLocks noGrp="1"/>
          </p:cNvSpPr>
          <p:nvPr>
            <p:ph type="body" sz="quarter" idx="16"/>
          </p:nvPr>
        </p:nvSpPr>
        <p:spPr>
          <a:xfrm>
            <a:off x="5943600" y="3401568"/>
            <a:ext cx="5175504" cy="1682750"/>
          </a:xfrm>
        </p:spPr>
        <p:txBody>
          <a:bodyPr rtlCol="0"/>
          <a:lstStyle/>
          <a:p>
            <a:pPr rtl="0"/>
            <a:r>
              <a:rPr lang="ja-JP" altLang="en-US"/>
              <a:t>レンダリングをどの期間何台使えるかが不透明のため最後の混雑具合が不明</a:t>
            </a:r>
          </a:p>
          <a:p>
            <a:pPr rtl="0"/>
            <a:r>
              <a:rPr lang="ja-JP" altLang="en-US"/>
              <a:t>動画の投影がレンダリング用</a:t>
            </a:r>
            <a:r>
              <a:rPr lang="en-US" altLang="ja-JP"/>
              <a:t>pc</a:t>
            </a:r>
            <a:r>
              <a:rPr lang="ja-JP" altLang="en-US"/>
              <a:t>だとうまくいかない時があるため、容量が重い画像を大量にノートパソコンに移さなければいけない時がある。</a:t>
            </a:r>
          </a:p>
          <a:p>
            <a:pPr rtl="0"/>
            <a:endParaRPr lang="ja-JP" altLang="en-US"/>
          </a:p>
        </p:txBody>
      </p:sp>
      <p:sp>
        <p:nvSpPr>
          <p:cNvPr id="13" name="スライド番号プレースホルダー 12">
            <a:extLst>
              <a:ext uri="{FF2B5EF4-FFF2-40B4-BE49-F238E27FC236}">
                <a16:creationId xmlns:a16="http://schemas.microsoft.com/office/drawing/2014/main" id="{941D71DF-7225-6C66-9D2B-FAACEFF20849}"/>
              </a:ext>
            </a:extLst>
          </p:cNvPr>
          <p:cNvSpPr>
            <a:spLocks noGrp="1"/>
          </p:cNvSpPr>
          <p:nvPr>
            <p:ph type="sldNum" sz="quarter" idx="12"/>
          </p:nvPr>
        </p:nvSpPr>
        <p:spPr/>
        <p:txBody>
          <a:bodyPr rtlCol="0"/>
          <a:lstStyle/>
          <a:p>
            <a:pPr rtl="0"/>
            <a:fld id="{5BFCF61C-3B18-4C03-8326-CC3B32D710C9}" type="slidenum">
              <a:rPr lang="en-US" altLang="ja-JP" smtClean="0"/>
              <a:pPr rtl="0"/>
              <a:t>27</a:t>
            </a:fld>
            <a:endParaRPr lang="ja-JP" altLang="en-US"/>
          </a:p>
        </p:txBody>
      </p:sp>
    </p:spTree>
    <p:extLst>
      <p:ext uri="{BB962C8B-B14F-4D97-AF65-F5344CB8AC3E}">
        <p14:creationId xmlns:p14="http://schemas.microsoft.com/office/powerpoint/2010/main" val="3979194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79103A-7E0F-A503-491C-874CA2A16BC0}"/>
              </a:ext>
            </a:extLst>
          </p:cNvPr>
          <p:cNvSpPr>
            <a:spLocks noGrp="1"/>
          </p:cNvSpPr>
          <p:nvPr>
            <p:ph type="title"/>
          </p:nvPr>
        </p:nvSpPr>
        <p:spPr/>
        <p:txBody>
          <a:bodyPr rtlCol="0"/>
          <a:lstStyle/>
          <a:p>
            <a:pPr rtl="0"/>
            <a:r>
              <a:rPr lang="ja-JP" altLang="en-US"/>
              <a:t>先週からの進捗</a:t>
            </a:r>
          </a:p>
        </p:txBody>
      </p:sp>
      <p:sp>
        <p:nvSpPr>
          <p:cNvPr id="3" name="フッター プレースホルダー 2">
            <a:extLst>
              <a:ext uri="{FF2B5EF4-FFF2-40B4-BE49-F238E27FC236}">
                <a16:creationId xmlns:a16="http://schemas.microsoft.com/office/drawing/2014/main" id="{4E79730E-E638-275F-6C74-85FDCE30C43F}"/>
              </a:ext>
            </a:extLst>
          </p:cNvPr>
          <p:cNvSpPr>
            <a:spLocks noGrp="1"/>
          </p:cNvSpPr>
          <p:nvPr>
            <p:ph type="ftr" sz="quarter" idx="11"/>
          </p:nvPr>
        </p:nvSpPr>
        <p:spPr/>
        <p:txBody>
          <a:bodyPr rtlCol="0"/>
          <a:lstStyle/>
          <a:p>
            <a:pPr rtl="0"/>
            <a:r>
              <a:rPr lang="ja-JP" altLang="en-US"/>
              <a:t>プレゼンテーションのタイトル</a:t>
            </a:r>
          </a:p>
        </p:txBody>
      </p:sp>
      <p:sp>
        <p:nvSpPr>
          <p:cNvPr id="4" name="スライド番号プレースホルダー 3">
            <a:extLst>
              <a:ext uri="{FF2B5EF4-FFF2-40B4-BE49-F238E27FC236}">
                <a16:creationId xmlns:a16="http://schemas.microsoft.com/office/drawing/2014/main" id="{C0B85CC1-CC9E-26A5-C05A-E64ABEDD931D}"/>
              </a:ext>
            </a:extLst>
          </p:cNvPr>
          <p:cNvSpPr>
            <a:spLocks noGrp="1"/>
          </p:cNvSpPr>
          <p:nvPr>
            <p:ph type="sldNum" sz="quarter" idx="12"/>
          </p:nvPr>
        </p:nvSpPr>
        <p:spPr/>
        <p:txBody>
          <a:bodyPr rtlCol="0"/>
          <a:lstStyle/>
          <a:p>
            <a:pPr rtl="0"/>
            <a:fld id="{5BFCF61C-3B18-4C03-8326-CC3B32D710C9}" type="slidenum">
              <a:rPr lang="en-US" altLang="ja-JP" smtClean="0"/>
              <a:pPr rtl="0"/>
              <a:t>28</a:t>
            </a:fld>
            <a:endParaRPr lang="ja-JP" altLang="en-US"/>
          </a:p>
        </p:txBody>
      </p:sp>
      <p:sp>
        <p:nvSpPr>
          <p:cNvPr id="5" name="コンテンツ プレースホルダー 4">
            <a:extLst>
              <a:ext uri="{FF2B5EF4-FFF2-40B4-BE49-F238E27FC236}">
                <a16:creationId xmlns:a16="http://schemas.microsoft.com/office/drawing/2014/main" id="{DA7A49E4-DCE3-62DE-B6D1-539EBFFFE689}"/>
              </a:ext>
            </a:extLst>
          </p:cNvPr>
          <p:cNvSpPr>
            <a:spLocks noGrp="1"/>
          </p:cNvSpPr>
          <p:nvPr>
            <p:ph idx="1"/>
          </p:nvPr>
        </p:nvSpPr>
        <p:spPr/>
        <p:txBody>
          <a:bodyPr rtlCol="0"/>
          <a:lstStyle/>
          <a:p>
            <a:pPr rtl="0"/>
            <a:r>
              <a:rPr lang="ja-JP" altLang="en-US" sz="2800"/>
              <a:t>先週の時点でクラゲの</a:t>
            </a:r>
            <a:r>
              <a:rPr lang="en-US" altLang="ja-JP" sz="2800"/>
              <a:t>3D</a:t>
            </a:r>
            <a:r>
              <a:rPr lang="ja-JP" altLang="en-US" sz="2800"/>
              <a:t>画像としてのレンダリングは完成していたため、発表終了時から、動画のレンダリングに取り組んだ</a:t>
            </a:r>
          </a:p>
          <a:p>
            <a:pPr rtl="0"/>
            <a:r>
              <a:rPr lang="ja-JP" altLang="en-US" sz="2800"/>
              <a:t>しかしルッキンググラスへの投影や動画の完成度などに苦労し、まだ、動画の投影ができていない状況。</a:t>
            </a:r>
          </a:p>
          <a:p>
            <a:pPr rtl="0"/>
            <a:endParaRPr lang="ja-JP" altLang="en-US"/>
          </a:p>
          <a:p>
            <a:pPr rtl="0"/>
            <a:endParaRPr lang="ja-JP" altLang="en-US"/>
          </a:p>
        </p:txBody>
      </p:sp>
    </p:spTree>
    <p:extLst>
      <p:ext uri="{BB962C8B-B14F-4D97-AF65-F5344CB8AC3E}">
        <p14:creationId xmlns:p14="http://schemas.microsoft.com/office/powerpoint/2010/main" val="3551793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52E563-D2B2-A0AD-3574-E8C8FDCE3DAC}"/>
              </a:ext>
            </a:extLst>
          </p:cNvPr>
          <p:cNvSpPr>
            <a:spLocks noGrp="1"/>
          </p:cNvSpPr>
          <p:nvPr>
            <p:ph type="title"/>
          </p:nvPr>
        </p:nvSpPr>
        <p:spPr>
          <a:xfrm>
            <a:off x="6217920" y="3255518"/>
            <a:ext cx="4846320" cy="941831"/>
          </a:xfrm>
        </p:spPr>
        <p:txBody>
          <a:bodyPr rtlCol="0"/>
          <a:lstStyle/>
          <a:p>
            <a:pPr rtl="0"/>
            <a:r>
              <a:rPr lang="ja-JP" altLang="en-US"/>
              <a:t>最終発表の目標</a:t>
            </a:r>
          </a:p>
        </p:txBody>
      </p:sp>
      <p:sp>
        <p:nvSpPr>
          <p:cNvPr id="13" name="フッター プレースホルダー 12">
            <a:extLst>
              <a:ext uri="{FF2B5EF4-FFF2-40B4-BE49-F238E27FC236}">
                <a16:creationId xmlns:a16="http://schemas.microsoft.com/office/drawing/2014/main" id="{B83AAE15-CE16-991A-C05F-0BD97418193D}"/>
              </a:ext>
            </a:extLst>
          </p:cNvPr>
          <p:cNvSpPr>
            <a:spLocks noGrp="1"/>
          </p:cNvSpPr>
          <p:nvPr>
            <p:ph type="ftr" sz="quarter" idx="11"/>
          </p:nvPr>
        </p:nvSpPr>
        <p:spPr/>
        <p:txBody>
          <a:bodyPr rtlCol="0"/>
          <a:lstStyle/>
          <a:p>
            <a:pPr rtl="0"/>
            <a:r>
              <a:rPr lang="ja-JP" altLang="en-US" dirty="0"/>
              <a:t>プレゼンテーションのタイトル</a:t>
            </a:r>
          </a:p>
        </p:txBody>
      </p:sp>
      <p:sp>
        <p:nvSpPr>
          <p:cNvPr id="3" name="テキスト プレースホルダー 2">
            <a:extLst>
              <a:ext uri="{FF2B5EF4-FFF2-40B4-BE49-F238E27FC236}">
                <a16:creationId xmlns:a16="http://schemas.microsoft.com/office/drawing/2014/main" id="{0E2A819C-8720-05AC-589D-CCF280D381A0}"/>
              </a:ext>
            </a:extLst>
          </p:cNvPr>
          <p:cNvSpPr>
            <a:spLocks noGrp="1"/>
          </p:cNvSpPr>
          <p:nvPr>
            <p:ph type="body" sz="quarter" idx="13"/>
          </p:nvPr>
        </p:nvSpPr>
        <p:spPr/>
        <p:txBody>
          <a:bodyPr rtlCol="0"/>
          <a:lstStyle/>
          <a:p>
            <a:pPr rtl="0"/>
            <a:r>
              <a:rPr lang="ja-JP" altLang="en-US"/>
              <a:t>最終発表日</a:t>
            </a:r>
            <a:r>
              <a:rPr lang="en-US" altLang="ja-JP"/>
              <a:t>:2025</a:t>
            </a:r>
            <a:r>
              <a:rPr lang="ja-JP" altLang="en-US"/>
              <a:t>年</a:t>
            </a:r>
            <a:r>
              <a:rPr lang="en-US" altLang="ja-JP"/>
              <a:t>11</a:t>
            </a:r>
            <a:r>
              <a:rPr lang="ja-JP" altLang="en-US"/>
              <a:t>月</a:t>
            </a:r>
            <a:r>
              <a:rPr lang="en-US" altLang="ja-JP"/>
              <a:t>26</a:t>
            </a:r>
            <a:r>
              <a:rPr lang="ja-JP" altLang="en-US"/>
              <a:t>日</a:t>
            </a:r>
          </a:p>
        </p:txBody>
      </p:sp>
      <p:sp>
        <p:nvSpPr>
          <p:cNvPr id="12" name="テキスト プレースホルダー 11">
            <a:extLst>
              <a:ext uri="{FF2B5EF4-FFF2-40B4-BE49-F238E27FC236}">
                <a16:creationId xmlns:a16="http://schemas.microsoft.com/office/drawing/2014/main" id="{0D775342-B398-D058-62EA-D657A2192D69}"/>
              </a:ext>
            </a:extLst>
          </p:cNvPr>
          <p:cNvSpPr>
            <a:spLocks noGrp="1"/>
          </p:cNvSpPr>
          <p:nvPr>
            <p:ph type="body" sz="quarter" idx="15"/>
          </p:nvPr>
        </p:nvSpPr>
        <p:spPr/>
        <p:txBody>
          <a:bodyPr rtlCol="0"/>
          <a:lstStyle/>
          <a:p>
            <a:pPr rtl="0"/>
            <a:r>
              <a:rPr lang="ja-JP" altLang="en-US"/>
              <a:t>ここまでに作品を完全に完成させる</a:t>
            </a:r>
          </a:p>
          <a:p>
            <a:pPr rtl="0"/>
            <a:r>
              <a:rPr lang="ja-JP" altLang="en-US"/>
              <a:t>プレゼン資料含めわかりやすく説明して、クラゲの美しさを感じてもらう</a:t>
            </a:r>
          </a:p>
        </p:txBody>
      </p:sp>
      <p:sp>
        <p:nvSpPr>
          <p:cNvPr id="11" name="テキスト プレースホルダー 10">
            <a:extLst>
              <a:ext uri="{FF2B5EF4-FFF2-40B4-BE49-F238E27FC236}">
                <a16:creationId xmlns:a16="http://schemas.microsoft.com/office/drawing/2014/main" id="{B9D3C290-A56C-B087-9C47-005A3BC3E120}"/>
              </a:ext>
            </a:extLst>
          </p:cNvPr>
          <p:cNvSpPr>
            <a:spLocks noGrp="1"/>
          </p:cNvSpPr>
          <p:nvPr>
            <p:ph type="body" sz="quarter" idx="14"/>
          </p:nvPr>
        </p:nvSpPr>
        <p:spPr/>
        <p:txBody>
          <a:bodyPr rtlCol="0"/>
          <a:lstStyle/>
          <a:p>
            <a:pPr rtl="0"/>
            <a:r>
              <a:rPr lang="ja-JP" altLang="en-US"/>
              <a:t>最終発表への目標</a:t>
            </a:r>
          </a:p>
        </p:txBody>
      </p:sp>
      <p:sp>
        <p:nvSpPr>
          <p:cNvPr id="20" name="テキスト プレースホルダー 19">
            <a:extLst>
              <a:ext uri="{FF2B5EF4-FFF2-40B4-BE49-F238E27FC236}">
                <a16:creationId xmlns:a16="http://schemas.microsoft.com/office/drawing/2014/main" id="{E954CCA8-9E58-39CC-C428-F4B19348692D}"/>
              </a:ext>
            </a:extLst>
          </p:cNvPr>
          <p:cNvSpPr>
            <a:spLocks noGrp="1"/>
          </p:cNvSpPr>
          <p:nvPr>
            <p:ph type="body" sz="quarter" idx="16"/>
          </p:nvPr>
        </p:nvSpPr>
        <p:spPr/>
        <p:txBody>
          <a:bodyPr rtlCol="0"/>
          <a:lstStyle/>
          <a:p>
            <a:pPr rtl="0"/>
            <a:r>
              <a:rPr lang="ja-JP" altLang="en-US"/>
              <a:t>今ある問題点を残りの日で全て解決する</a:t>
            </a:r>
          </a:p>
          <a:p>
            <a:pPr rtl="0"/>
            <a:r>
              <a:rPr lang="ja-JP" altLang="en-US"/>
              <a:t>作品だけではなく地域共創</a:t>
            </a:r>
            <a:r>
              <a:rPr lang="en-US" altLang="ja-JP" err="1"/>
              <a:t>3Dbiz</a:t>
            </a:r>
            <a:r>
              <a:rPr lang="ja-JP" altLang="en-US"/>
              <a:t>で学んだことも活かし、最後の作業に取り組む</a:t>
            </a:r>
          </a:p>
          <a:p>
            <a:pPr rtl="0"/>
            <a:r>
              <a:rPr lang="ja-JP" altLang="en-US"/>
              <a:t>写真や動画などをしっかりと残しておく</a:t>
            </a:r>
          </a:p>
          <a:p>
            <a:pPr rtl="0"/>
            <a:endParaRPr lang="ja-JP" altLang="en-US"/>
          </a:p>
          <a:p>
            <a:pPr rtl="0"/>
            <a:endParaRPr lang="ja-JP" altLang="en-US"/>
          </a:p>
        </p:txBody>
      </p:sp>
      <p:sp>
        <p:nvSpPr>
          <p:cNvPr id="14" name="スライド番号プレースホルダー 13">
            <a:extLst>
              <a:ext uri="{FF2B5EF4-FFF2-40B4-BE49-F238E27FC236}">
                <a16:creationId xmlns:a16="http://schemas.microsoft.com/office/drawing/2014/main" id="{CB66A1BD-2500-AB18-9DCA-0585F33C2410}"/>
              </a:ext>
            </a:extLst>
          </p:cNvPr>
          <p:cNvSpPr>
            <a:spLocks noGrp="1"/>
          </p:cNvSpPr>
          <p:nvPr>
            <p:ph type="sldNum" sz="quarter" idx="12"/>
          </p:nvPr>
        </p:nvSpPr>
        <p:spPr/>
        <p:txBody>
          <a:bodyPr rtlCol="0"/>
          <a:lstStyle/>
          <a:p>
            <a:pPr rtl="0"/>
            <a:fld id="{5BFCF61C-3B18-4C03-8326-CC3B32D710C9}" type="slidenum">
              <a:rPr lang="en-US" altLang="ja-JP" smtClean="0"/>
              <a:pPr rtl="0"/>
              <a:t>29</a:t>
            </a:fld>
            <a:endParaRPr lang="ja-JP" altLang="en-US"/>
          </a:p>
        </p:txBody>
      </p:sp>
    </p:spTree>
    <p:extLst>
      <p:ext uri="{BB962C8B-B14F-4D97-AF65-F5344CB8AC3E}">
        <p14:creationId xmlns:p14="http://schemas.microsoft.com/office/powerpoint/2010/main" val="73848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8C414-1AE9-504B-5E6E-1C8E93B66850}"/>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0D087D41-0784-13C0-0EFF-3F903BFA9FD3}"/>
              </a:ext>
            </a:extLst>
          </p:cNvPr>
          <p:cNvPicPr>
            <a:picLocks noChangeAspect="1"/>
          </p:cNvPicPr>
          <p:nvPr/>
        </p:nvPicPr>
        <p:blipFill>
          <a:blip r:embed="rId2"/>
          <a:stretch>
            <a:fillRect/>
          </a:stretch>
        </p:blipFill>
        <p:spPr>
          <a:xfrm>
            <a:off x="699525" y="576541"/>
            <a:ext cx="10803247" cy="5704918"/>
          </a:xfrm>
          <a:prstGeom prst="rect">
            <a:avLst/>
          </a:prstGeom>
        </p:spPr>
      </p:pic>
    </p:spTree>
    <p:extLst>
      <p:ext uri="{BB962C8B-B14F-4D97-AF65-F5344CB8AC3E}">
        <p14:creationId xmlns:p14="http://schemas.microsoft.com/office/powerpoint/2010/main" val="2751594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3CAD0D-3DD4-C3CD-41CF-4A0C8D0EFF32}"/>
              </a:ext>
            </a:extLst>
          </p:cNvPr>
          <p:cNvSpPr>
            <a:spLocks noGrp="1"/>
          </p:cNvSpPr>
          <p:nvPr>
            <p:ph type="sldNum" sz="quarter" idx="12"/>
          </p:nvPr>
        </p:nvSpPr>
        <p:spPr>
          <a:xfrm>
            <a:off x="10122408" y="301752"/>
            <a:ext cx="1673352" cy="274320"/>
          </a:xfrm>
        </p:spPr>
        <p:txBody>
          <a:bodyPr anchor="ctr">
            <a:normAutofit/>
          </a:bodyPr>
          <a:lstStyle/>
          <a:p>
            <a:pPr>
              <a:spcAft>
                <a:spcPts val="600"/>
              </a:spcAft>
            </a:pPr>
            <a:fld id="{5BFCF61C-3B18-4C03-8326-CC3B32D710C9}" type="slidenum">
              <a:rPr lang="en-US" altLang="ja-JP" noProof="0" smtClean="0"/>
              <a:pPr>
                <a:spcAft>
                  <a:spcPts val="600"/>
                </a:spcAft>
              </a:pPr>
              <a:t>30</a:t>
            </a:fld>
            <a:endParaRPr lang="ja-JP" altLang="en-US" noProof="0"/>
          </a:p>
        </p:txBody>
      </p:sp>
      <p:pic>
        <p:nvPicPr>
          <p:cNvPr id="12" name="Picture 11">
            <a:extLst>
              <a:ext uri="{FF2B5EF4-FFF2-40B4-BE49-F238E27FC236}">
                <a16:creationId xmlns:a16="http://schemas.microsoft.com/office/drawing/2014/main" id="{065FC158-BF1E-9752-BD18-13B0995B46CE}"/>
              </a:ext>
            </a:extLst>
          </p:cNvPr>
          <p:cNvPicPr>
            <a:picLocks noChangeAspect="1"/>
          </p:cNvPicPr>
          <p:nvPr/>
        </p:nvPicPr>
        <p:blipFill>
          <a:blip r:embed="rId2"/>
          <a:stretch>
            <a:fillRect/>
          </a:stretch>
        </p:blipFill>
        <p:spPr>
          <a:xfrm>
            <a:off x="6953250" y="1"/>
            <a:ext cx="5236175" cy="6858000"/>
          </a:xfrm>
          <a:prstGeom prst="rect">
            <a:avLst/>
          </a:prstGeom>
        </p:spPr>
      </p:pic>
      <p:pic>
        <p:nvPicPr>
          <p:cNvPr id="13" name="Picture 12">
            <a:extLst>
              <a:ext uri="{FF2B5EF4-FFF2-40B4-BE49-F238E27FC236}">
                <a16:creationId xmlns:a16="http://schemas.microsoft.com/office/drawing/2014/main" id="{21F1AA81-BC75-9871-5941-823DCD5BE916}"/>
              </a:ext>
            </a:extLst>
          </p:cNvPr>
          <p:cNvPicPr>
            <a:picLocks noChangeAspect="1"/>
          </p:cNvPicPr>
          <p:nvPr/>
        </p:nvPicPr>
        <p:blipFill>
          <a:blip r:embed="rId3"/>
          <a:stretch>
            <a:fillRect/>
          </a:stretch>
        </p:blipFill>
        <p:spPr>
          <a:xfrm>
            <a:off x="967947" y="2316893"/>
            <a:ext cx="5982729" cy="4541107"/>
          </a:xfrm>
          <a:prstGeom prst="rect">
            <a:avLst/>
          </a:prstGeom>
        </p:spPr>
      </p:pic>
      <p:sp>
        <p:nvSpPr>
          <p:cNvPr id="15" name="TextBox 14">
            <a:extLst>
              <a:ext uri="{FF2B5EF4-FFF2-40B4-BE49-F238E27FC236}">
                <a16:creationId xmlns:a16="http://schemas.microsoft.com/office/drawing/2014/main" id="{73585D0D-6E6B-1D6B-75CE-3B942B4CC242}"/>
              </a:ext>
            </a:extLst>
          </p:cNvPr>
          <p:cNvSpPr txBox="1"/>
          <p:nvPr/>
        </p:nvSpPr>
        <p:spPr>
          <a:xfrm>
            <a:off x="967747" y="579091"/>
            <a:ext cx="599714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a:cs typeface="Arial"/>
              </a:rPr>
              <a:t>チームのレンダリングの風景</a:t>
            </a:r>
          </a:p>
          <a:p>
            <a:r>
              <a:rPr lang="ja-JP" altLang="en-US" sz="2400">
                <a:cs typeface="Arial"/>
              </a:rPr>
              <a:t>2台のパソコンで動画の開始位置を</a:t>
            </a:r>
            <a:endParaRPr lang="ja-JP" altLang="en-US" sz="2400" dirty="0">
              <a:cs typeface="Arial"/>
            </a:endParaRPr>
          </a:p>
          <a:p>
            <a:r>
              <a:rPr lang="ja-JP" altLang="en-US" sz="2400">
                <a:cs typeface="Arial"/>
              </a:rPr>
              <a:t>ずらしてレンダリングを回すことで、</a:t>
            </a:r>
          </a:p>
          <a:p>
            <a:r>
              <a:rPr lang="ja-JP" altLang="en-US" sz="2400">
                <a:cs typeface="Arial"/>
              </a:rPr>
              <a:t>できる限り早い完成を目指していました。</a:t>
            </a:r>
            <a:endParaRPr lang="ja-JP" altLang="en-US" sz="2400" dirty="0">
              <a:cs typeface="Arial"/>
            </a:endParaRPr>
          </a:p>
        </p:txBody>
      </p:sp>
    </p:spTree>
    <p:extLst>
      <p:ext uri="{BB962C8B-B14F-4D97-AF65-F5344CB8AC3E}">
        <p14:creationId xmlns:p14="http://schemas.microsoft.com/office/powerpoint/2010/main" val="811168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59E5EF64-B2E6-5213-DD32-F031921D6723}"/>
              </a:ext>
            </a:extLst>
          </p:cNvPr>
          <p:cNvSpPr>
            <a:spLocks noGrp="1"/>
          </p:cNvSpPr>
          <p:nvPr>
            <p:ph type="sldNum" sz="quarter" idx="12"/>
          </p:nvPr>
        </p:nvSpPr>
        <p:spPr>
          <a:xfrm>
            <a:off x="10122408" y="301752"/>
            <a:ext cx="1673352" cy="274320"/>
          </a:xfrm>
        </p:spPr>
        <p:txBody>
          <a:bodyPr anchor="ctr">
            <a:normAutofit/>
          </a:bodyPr>
          <a:lstStyle/>
          <a:p>
            <a:pPr>
              <a:spcAft>
                <a:spcPts val="600"/>
              </a:spcAft>
            </a:pPr>
            <a:fld id="{5BFCF61C-3B18-4C03-8326-CC3B32D710C9}" type="slidenum">
              <a:rPr lang="en-US" altLang="ja-JP" noProof="0" smtClean="0"/>
              <a:pPr>
                <a:spcAft>
                  <a:spcPts val="600"/>
                </a:spcAft>
              </a:pPr>
              <a:t>31</a:t>
            </a:fld>
            <a:endParaRPr lang="ja-JP" altLang="en-US" noProof="0"/>
          </a:p>
        </p:txBody>
      </p:sp>
      <p:sp>
        <p:nvSpPr>
          <p:cNvPr id="12" name="Title 3">
            <a:extLst>
              <a:ext uri="{FF2B5EF4-FFF2-40B4-BE49-F238E27FC236}">
                <a16:creationId xmlns:a16="http://schemas.microsoft.com/office/drawing/2014/main" id="{498C196C-477C-E88A-4AF8-831B10D6407B}"/>
              </a:ext>
            </a:extLst>
          </p:cNvPr>
          <p:cNvSpPr>
            <a:spLocks noGrp="1"/>
          </p:cNvSpPr>
          <p:nvPr>
            <p:ph type="title"/>
          </p:nvPr>
        </p:nvSpPr>
        <p:spPr>
          <a:xfrm>
            <a:off x="499533" y="576072"/>
            <a:ext cx="1884680" cy="575321"/>
          </a:xfrm>
        </p:spPr>
        <p:txBody>
          <a:bodyPr/>
          <a:lstStyle/>
          <a:p>
            <a:r>
              <a:rPr lang="ja-JP" altLang="en-US" dirty="0"/>
              <a:t>成果物</a:t>
            </a:r>
            <a:endParaRPr lang="en-US" dirty="0"/>
          </a:p>
        </p:txBody>
      </p:sp>
      <p:pic>
        <p:nvPicPr>
          <p:cNvPr id="2" name="9aa0fe1ef0bb851e3672a646c3f2bff2">
            <a:hlinkClick r:id="" action="ppaction://media"/>
            <a:extLst>
              <a:ext uri="{FF2B5EF4-FFF2-40B4-BE49-F238E27FC236}">
                <a16:creationId xmlns:a16="http://schemas.microsoft.com/office/drawing/2014/main" id="{E00E603B-897C-AB14-1627-B64179FFC8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4510" y="175418"/>
            <a:ext cx="3657600" cy="6507163"/>
          </a:xfrm>
          <a:prstGeom prst="rect">
            <a:avLst/>
          </a:prstGeom>
        </p:spPr>
      </p:pic>
      <p:sp>
        <p:nvSpPr>
          <p:cNvPr id="6" name="テキスト ボックス 5">
            <a:extLst>
              <a:ext uri="{FF2B5EF4-FFF2-40B4-BE49-F238E27FC236}">
                <a16:creationId xmlns:a16="http://schemas.microsoft.com/office/drawing/2014/main" id="{44E0098B-ABA3-51A8-F4DE-79A03EC668C1}"/>
              </a:ext>
            </a:extLst>
          </p:cNvPr>
          <p:cNvSpPr txBox="1"/>
          <p:nvPr/>
        </p:nvSpPr>
        <p:spPr>
          <a:xfrm>
            <a:off x="8534400" y="5759251"/>
            <a:ext cx="3657600" cy="923330"/>
          </a:xfrm>
          <a:prstGeom prst="rect">
            <a:avLst/>
          </a:prstGeom>
          <a:noFill/>
        </p:spPr>
        <p:txBody>
          <a:bodyPr wrap="square">
            <a:spAutoFit/>
          </a:bodyPr>
          <a:lstStyle/>
          <a:p>
            <a:r>
              <a:rPr kumimoji="1" lang="ja-JP" altLang="en-US"/>
              <a:t>実際は上に動くんですが、</a:t>
            </a:r>
            <a:endParaRPr kumimoji="1" lang="en-US" altLang="ja-JP" dirty="0"/>
          </a:p>
          <a:p>
            <a:r>
              <a:rPr lang="ja-JP" altLang="en-US" dirty="0"/>
              <a:t>教授退任により、動画データが</a:t>
            </a:r>
            <a:endParaRPr lang="en-US" altLang="ja-JP" dirty="0"/>
          </a:p>
          <a:p>
            <a:r>
              <a:rPr lang="ja-JP" altLang="en-US" dirty="0"/>
              <a:t>なくなってしまいました</a:t>
            </a:r>
            <a:r>
              <a:rPr lang="en-US" altLang="ja-JP" dirty="0"/>
              <a:t>…</a:t>
            </a:r>
            <a:endParaRPr kumimoji="1" lang="ja-JP" altLang="en-US" dirty="0"/>
          </a:p>
        </p:txBody>
      </p:sp>
    </p:spTree>
    <p:extLst>
      <p:ext uri="{BB962C8B-B14F-4D97-AF65-F5344CB8AC3E}">
        <p14:creationId xmlns:p14="http://schemas.microsoft.com/office/powerpoint/2010/main" val="163958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CB0CA3E8-5115-0EF6-21D4-770A65CE2B05}"/>
              </a:ext>
            </a:extLst>
          </p:cNvPr>
          <p:cNvSpPr>
            <a:spLocks noGrp="1"/>
          </p:cNvSpPr>
          <p:nvPr>
            <p:ph type="sldNum" sz="quarter" idx="12"/>
          </p:nvPr>
        </p:nvSpPr>
        <p:spPr/>
        <p:txBody>
          <a:bodyPr/>
          <a:lstStyle/>
          <a:p>
            <a:fld id="{5BFCF61C-3B18-4C03-8326-CC3B32D710C9}" type="slidenum">
              <a:rPr lang="en-US" altLang="ja-JP" noProof="0" smtClean="0"/>
              <a:pPr/>
              <a:t>32</a:t>
            </a:fld>
            <a:endParaRPr lang="ja-JP" altLang="en-US" noProof="0"/>
          </a:p>
        </p:txBody>
      </p:sp>
      <p:pic>
        <p:nvPicPr>
          <p:cNvPr id="5" name="図 4">
            <a:extLst>
              <a:ext uri="{FF2B5EF4-FFF2-40B4-BE49-F238E27FC236}">
                <a16:creationId xmlns:a16="http://schemas.microsoft.com/office/drawing/2014/main" id="{7F1FA96E-A2CB-D4A3-0B99-FF36101956A3}"/>
              </a:ext>
            </a:extLst>
          </p:cNvPr>
          <p:cNvPicPr>
            <a:picLocks noChangeAspect="1"/>
          </p:cNvPicPr>
          <p:nvPr/>
        </p:nvPicPr>
        <p:blipFill>
          <a:blip r:embed="rId2"/>
          <a:stretch>
            <a:fillRect/>
          </a:stretch>
        </p:blipFill>
        <p:spPr>
          <a:xfrm>
            <a:off x="890587" y="1008317"/>
            <a:ext cx="10410825" cy="5600700"/>
          </a:xfrm>
          <a:prstGeom prst="rect">
            <a:avLst/>
          </a:prstGeom>
        </p:spPr>
      </p:pic>
      <p:sp>
        <p:nvSpPr>
          <p:cNvPr id="6" name="タイトル 3">
            <a:extLst>
              <a:ext uri="{FF2B5EF4-FFF2-40B4-BE49-F238E27FC236}">
                <a16:creationId xmlns:a16="http://schemas.microsoft.com/office/drawing/2014/main" id="{F0AD621D-EDA7-EDB7-7528-F39C3499E369}"/>
              </a:ext>
            </a:extLst>
          </p:cNvPr>
          <p:cNvSpPr>
            <a:spLocks noGrp="1"/>
          </p:cNvSpPr>
          <p:nvPr>
            <p:ph type="title"/>
          </p:nvPr>
        </p:nvSpPr>
        <p:spPr>
          <a:xfrm>
            <a:off x="396240" y="302715"/>
            <a:ext cx="10515600" cy="575321"/>
          </a:xfrm>
        </p:spPr>
        <p:txBody>
          <a:bodyPr/>
          <a:lstStyle/>
          <a:p>
            <a:r>
              <a:rPr kumimoji="1" lang="ja-JP" altLang="en-US" dirty="0"/>
              <a:t>全体を通して</a:t>
            </a:r>
          </a:p>
        </p:txBody>
      </p:sp>
      <p:sp>
        <p:nvSpPr>
          <p:cNvPr id="2" name="TextBox 1">
            <a:extLst>
              <a:ext uri="{FF2B5EF4-FFF2-40B4-BE49-F238E27FC236}">
                <a16:creationId xmlns:a16="http://schemas.microsoft.com/office/drawing/2014/main" id="{C2AD9220-AEB9-0D58-D121-A1CF7A0E8E65}"/>
              </a:ext>
            </a:extLst>
          </p:cNvPr>
          <p:cNvSpPr txBox="1"/>
          <p:nvPr/>
        </p:nvSpPr>
        <p:spPr>
          <a:xfrm>
            <a:off x="6407906" y="2108340"/>
            <a:ext cx="57911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cs typeface="Arial"/>
              </a:rPr>
              <a:t>さまざまな3D技術がいろいろな場所で使われていることを知った。</a:t>
            </a:r>
          </a:p>
          <a:p>
            <a:r>
              <a:rPr lang="ja-JP" altLang="en-US">
                <a:cs typeface="Arial"/>
              </a:rPr>
              <a:t>まず、3Dに偏光方式やサイドバイサイド、レンチキュラー、アナグリフなどの表示方式があることも初めて知りました。</a:t>
            </a:r>
          </a:p>
        </p:txBody>
      </p:sp>
      <p:sp>
        <p:nvSpPr>
          <p:cNvPr id="4" name="TextBox 3">
            <a:extLst>
              <a:ext uri="{FF2B5EF4-FFF2-40B4-BE49-F238E27FC236}">
                <a16:creationId xmlns:a16="http://schemas.microsoft.com/office/drawing/2014/main" id="{AAA5B31B-19FA-B822-3528-DDC48FDE6693}"/>
              </a:ext>
            </a:extLst>
          </p:cNvPr>
          <p:cNvSpPr txBox="1"/>
          <p:nvPr/>
        </p:nvSpPr>
        <p:spPr>
          <a:xfrm>
            <a:off x="8206508" y="3354206"/>
            <a:ext cx="382150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cs typeface="Arial"/>
              </a:rPr>
              <a:t>個人差はあったと思うが個人個人にあった仕事の割り当てで全体的にはうまく回せていたと思う</a:t>
            </a:r>
          </a:p>
        </p:txBody>
      </p:sp>
    </p:spTree>
    <p:extLst>
      <p:ext uri="{BB962C8B-B14F-4D97-AF65-F5344CB8AC3E}">
        <p14:creationId xmlns:p14="http://schemas.microsoft.com/office/powerpoint/2010/main" val="80134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8CCFA99-9E12-F15B-EBAC-06F86E31E03E}"/>
              </a:ext>
            </a:extLst>
          </p:cNvPr>
          <p:cNvSpPr>
            <a:spLocks noGrp="1"/>
          </p:cNvSpPr>
          <p:nvPr>
            <p:ph type="sldNum" sz="quarter" idx="12"/>
          </p:nvPr>
        </p:nvSpPr>
        <p:spPr/>
        <p:txBody>
          <a:bodyPr/>
          <a:lstStyle/>
          <a:p>
            <a:fld id="{5BFCF61C-3B18-4C03-8326-CC3B32D710C9}" type="slidenum">
              <a:rPr lang="en-US" altLang="ja-JP" noProof="0" smtClean="0"/>
              <a:pPr/>
              <a:t>33</a:t>
            </a:fld>
            <a:endParaRPr lang="ja-JP" altLang="en-US" noProof="0"/>
          </a:p>
        </p:txBody>
      </p:sp>
      <p:pic>
        <p:nvPicPr>
          <p:cNvPr id="6" name="図 5">
            <a:extLst>
              <a:ext uri="{FF2B5EF4-FFF2-40B4-BE49-F238E27FC236}">
                <a16:creationId xmlns:a16="http://schemas.microsoft.com/office/drawing/2014/main" id="{1A19468B-A7E6-0C88-7504-7DCAD9D85970}"/>
              </a:ext>
            </a:extLst>
          </p:cNvPr>
          <p:cNvPicPr>
            <a:picLocks noChangeAspect="1"/>
          </p:cNvPicPr>
          <p:nvPr/>
        </p:nvPicPr>
        <p:blipFill>
          <a:blip r:embed="rId2"/>
          <a:stretch>
            <a:fillRect/>
          </a:stretch>
        </p:blipFill>
        <p:spPr>
          <a:xfrm>
            <a:off x="-6326" y="863606"/>
            <a:ext cx="8756645" cy="5060038"/>
          </a:xfrm>
          <a:prstGeom prst="rect">
            <a:avLst/>
          </a:prstGeom>
        </p:spPr>
      </p:pic>
      <p:sp>
        <p:nvSpPr>
          <p:cNvPr id="2" name="TextBox 1">
            <a:extLst>
              <a:ext uri="{FF2B5EF4-FFF2-40B4-BE49-F238E27FC236}">
                <a16:creationId xmlns:a16="http://schemas.microsoft.com/office/drawing/2014/main" id="{C270D7A0-CDD1-9FDD-7169-2F3FD8C3DD83}"/>
              </a:ext>
            </a:extLst>
          </p:cNvPr>
          <p:cNvSpPr txBox="1"/>
          <p:nvPr/>
        </p:nvSpPr>
        <p:spPr>
          <a:xfrm>
            <a:off x="8754085" y="721357"/>
            <a:ext cx="3433313"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2D3D88"/>
                </a:solidFill>
                <a:latin typeface="Roboto"/>
                <a:ea typeface="Roboto"/>
                <a:cs typeface="Roboto"/>
              </a:rPr>
              <a:t>Looking Glass</a:t>
            </a:r>
            <a:r>
              <a:rPr lang="en-US" altLang="ja-JP" sz="2000" b="1" dirty="0">
                <a:solidFill>
                  <a:srgbClr val="2D3D88"/>
                </a:solidFill>
                <a:latin typeface="Roboto"/>
                <a:ea typeface="Roboto"/>
                <a:cs typeface="Roboto"/>
              </a:rPr>
              <a:t> </a:t>
            </a:r>
            <a:r>
              <a:rPr lang="ja-JP" altLang="en-US" sz="2000" b="1">
                <a:solidFill>
                  <a:srgbClr val="2D3D88"/>
                </a:solidFill>
                <a:latin typeface="Roboto"/>
                <a:cs typeface="Roboto"/>
              </a:rPr>
              <a:t>表示方式</a:t>
            </a:r>
            <a:endParaRPr lang="en-US" sz="2000">
              <a:latin typeface="Roboto"/>
              <a:ea typeface="Roboto"/>
              <a:cs typeface="Roboto"/>
            </a:endParaRPr>
          </a:p>
          <a:p>
            <a:r>
              <a:rPr lang="en-US" sz="2000" dirty="0">
                <a:latin typeface="Roboto"/>
                <a:ea typeface="Roboto"/>
                <a:cs typeface="Roboto"/>
              </a:rPr>
              <a:t>Looking Glass</a:t>
            </a:r>
            <a:r>
              <a:rPr lang="ja-JP" altLang="en-US" sz="2000">
                <a:latin typeface="Roboto"/>
                <a:cs typeface="Roboto"/>
              </a:rPr>
              <a:t>ディスプレイは、計算機的マルチビュー・レンダリングを使用して多視点映像再生を実現します。この技術により、三次元シーンを多カメラやリアルタイムグラフィックスによって様々な視点からサンプリングし、レンチキュラーレンズアレイやパララックスバリアーなどの専用光学素子を通じて表示されます。これにより、自然な視差効果を再現し、眼鏡なしで立体視覚を身軽に体験できます。</a:t>
            </a:r>
            <a:endParaRPr lang="en-US" sz="2000">
              <a:latin typeface="Roboto"/>
              <a:ea typeface="Roboto"/>
              <a:cs typeface="Roboto"/>
            </a:endParaRPr>
          </a:p>
        </p:txBody>
      </p:sp>
    </p:spTree>
    <p:extLst>
      <p:ext uri="{BB962C8B-B14F-4D97-AF65-F5344CB8AC3E}">
        <p14:creationId xmlns:p14="http://schemas.microsoft.com/office/powerpoint/2010/main" val="974684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D6D3816-71F7-BD88-3F0F-F444E3D94CAE}"/>
              </a:ext>
            </a:extLst>
          </p:cNvPr>
          <p:cNvSpPr>
            <a:spLocks noGrp="1"/>
          </p:cNvSpPr>
          <p:nvPr>
            <p:ph type="sldNum" sz="quarter" idx="12"/>
          </p:nvPr>
        </p:nvSpPr>
        <p:spPr/>
        <p:txBody>
          <a:bodyPr/>
          <a:lstStyle/>
          <a:p>
            <a:fld id="{5BFCF61C-3B18-4C03-8326-CC3B32D710C9}" type="slidenum">
              <a:rPr lang="en-US" altLang="ja-JP" noProof="0" smtClean="0"/>
              <a:pPr/>
              <a:t>34</a:t>
            </a:fld>
            <a:endParaRPr lang="ja-JP" altLang="en-US" noProof="0"/>
          </a:p>
        </p:txBody>
      </p:sp>
      <p:sp>
        <p:nvSpPr>
          <p:cNvPr id="5" name="テキスト ボックス 4">
            <a:extLst>
              <a:ext uri="{FF2B5EF4-FFF2-40B4-BE49-F238E27FC236}">
                <a16:creationId xmlns:a16="http://schemas.microsoft.com/office/drawing/2014/main" id="{3B442D84-EBF0-2EE7-ABF6-BB495D039207}"/>
              </a:ext>
            </a:extLst>
          </p:cNvPr>
          <p:cNvSpPr txBox="1"/>
          <p:nvPr/>
        </p:nvSpPr>
        <p:spPr>
          <a:xfrm>
            <a:off x="838200" y="6792"/>
            <a:ext cx="2698175" cy="523220"/>
          </a:xfrm>
          <a:prstGeom prst="rect">
            <a:avLst/>
          </a:prstGeom>
          <a:noFill/>
        </p:spPr>
        <p:txBody>
          <a:bodyPr wrap="none" rtlCol="0">
            <a:spAutoFit/>
          </a:bodyPr>
          <a:lstStyle/>
          <a:p>
            <a:r>
              <a:rPr kumimoji="1" lang="ja-JP" altLang="en-US" sz="2800" dirty="0"/>
              <a:t>それぞれの感想</a:t>
            </a:r>
          </a:p>
        </p:txBody>
      </p:sp>
      <p:sp>
        <p:nvSpPr>
          <p:cNvPr id="10" name="テキスト ボックス 9">
            <a:extLst>
              <a:ext uri="{FF2B5EF4-FFF2-40B4-BE49-F238E27FC236}">
                <a16:creationId xmlns:a16="http://schemas.microsoft.com/office/drawing/2014/main" id="{49F85625-4339-F6B6-8D11-B42520A063F3}"/>
              </a:ext>
            </a:extLst>
          </p:cNvPr>
          <p:cNvSpPr txBox="1"/>
          <p:nvPr/>
        </p:nvSpPr>
        <p:spPr>
          <a:xfrm>
            <a:off x="838200" y="443748"/>
            <a:ext cx="10341293" cy="6463308"/>
          </a:xfrm>
          <a:prstGeom prst="rect">
            <a:avLst/>
          </a:prstGeom>
          <a:noFill/>
        </p:spPr>
        <p:txBody>
          <a:bodyPr wrap="none" lIns="91440" tIns="45720" rIns="91440" bIns="45720" rtlCol="0" anchor="t">
            <a:spAutoFit/>
          </a:bodyPr>
          <a:lstStyle/>
          <a:p>
            <a:r>
              <a:rPr lang="ja-JP" altLang="en-US" dirty="0">
                <a:latin typeface="BIZ UDP明朝 Medium" panose="02020500000000000000" pitchFamily="18" charset="-128"/>
                <a:ea typeface="BIZ UDP明朝 Medium" panose="02020500000000000000" pitchFamily="18" charset="-128"/>
              </a:rPr>
              <a:t>前川</a:t>
            </a:r>
            <a:endParaRPr lang="en-US" altLang="ja-JP" dirty="0">
              <a:latin typeface="BIZ UDP明朝 Medium" panose="02020500000000000000" pitchFamily="18" charset="-128"/>
              <a:ea typeface="BIZ UDP明朝 Medium" panose="02020500000000000000" pitchFamily="18" charset="-128"/>
            </a:endParaRPr>
          </a:p>
          <a:p>
            <a:r>
              <a:rPr lang="ja-JP" altLang="en-US" dirty="0">
                <a:latin typeface="BIZ UDP明朝 Medium" panose="02020500000000000000" pitchFamily="18" charset="-128"/>
                <a:ea typeface="BIZ UDP明朝 Medium" panose="02020500000000000000" pitchFamily="18" charset="-128"/>
              </a:rPr>
              <a:t>個別で連絡を取ることが重要だと感じました。</a:t>
            </a:r>
            <a:br>
              <a:rPr lang="ja-JP" altLang="en-US" dirty="0">
                <a:latin typeface="BIZ UDP明朝 Medium" panose="02020500000000000000" pitchFamily="18" charset="-128"/>
                <a:ea typeface="BIZ UDP明朝 Medium" panose="02020500000000000000" pitchFamily="18" charset="-128"/>
              </a:rPr>
            </a:br>
            <a:r>
              <a:rPr lang="en-US" altLang="ja-JP" dirty="0">
                <a:latin typeface="BIZ UDP明朝 Medium" panose="02020500000000000000" pitchFamily="18" charset="-128"/>
                <a:ea typeface="BIZ UDP明朝 Medium" panose="02020500000000000000" pitchFamily="18" charset="-128"/>
              </a:rPr>
              <a:t>looking glass</a:t>
            </a:r>
            <a:r>
              <a:rPr lang="ja-JP" altLang="en-US" dirty="0">
                <a:latin typeface="BIZ UDP明朝 Medium" panose="02020500000000000000" pitchFamily="18" charset="-128"/>
                <a:ea typeface="BIZ UDP明朝 Medium" panose="02020500000000000000" pitchFamily="18" charset="-128"/>
              </a:rPr>
              <a:t>に実装したときの作品の出来が良く見えて達成感がありました。</a:t>
            </a:r>
            <a:endParaRPr lang="en-US" altLang="ja-JP" dirty="0">
              <a:latin typeface="BIZ UDP明朝 Medium" panose="02020500000000000000" pitchFamily="18" charset="-128"/>
              <a:ea typeface="BIZ UDP明朝 Medium" panose="02020500000000000000" pitchFamily="18" charset="-128"/>
            </a:endParaRPr>
          </a:p>
          <a:p>
            <a:endParaRPr kumimoji="1" lang="en-US" altLang="ja-JP" dirty="0">
              <a:latin typeface="BIZ UDP明朝 Medium" panose="02020500000000000000" pitchFamily="18" charset="-128"/>
              <a:ea typeface="BIZ UDP明朝 Medium" panose="02020500000000000000" pitchFamily="18" charset="-128"/>
            </a:endParaRPr>
          </a:p>
          <a:p>
            <a:r>
              <a:rPr lang="ja-JP" altLang="en-US" dirty="0">
                <a:latin typeface="BIZ UDP明朝 Medium" panose="02020500000000000000" pitchFamily="18" charset="-128"/>
                <a:ea typeface="BIZ UDP明朝 Medium" panose="02020500000000000000" pitchFamily="18" charset="-128"/>
              </a:rPr>
              <a:t>富澤</a:t>
            </a:r>
            <a:endParaRPr lang="en-US" altLang="ja-JP" dirty="0">
              <a:latin typeface="BIZ UDP明朝 Medium" panose="02020500000000000000" pitchFamily="18" charset="-128"/>
              <a:ea typeface="BIZ UDP明朝 Medium" panose="02020500000000000000" pitchFamily="18" charset="-128"/>
            </a:endParaRPr>
          </a:p>
          <a:p>
            <a:r>
              <a:rPr lang="ja-JP" altLang="en-US" dirty="0">
                <a:latin typeface="BIZ UDP明朝 Medium" panose="02020500000000000000" pitchFamily="18" charset="-128"/>
                <a:ea typeface="BIZ UDP明朝 Medium" panose="02020500000000000000" pitchFamily="18" charset="-128"/>
              </a:rPr>
              <a:t>連絡を取り合うのが、非常に大変でした。</a:t>
            </a:r>
            <a:endParaRPr lang="en-US" altLang="ja-JP" dirty="0">
              <a:latin typeface="BIZ UDP明朝 Medium" panose="02020500000000000000" pitchFamily="18" charset="-128"/>
              <a:ea typeface="BIZ UDP明朝 Medium" panose="02020500000000000000" pitchFamily="18" charset="-128"/>
            </a:endParaRPr>
          </a:p>
          <a:p>
            <a:endParaRPr kumimoji="1" lang="en-US" altLang="ja-JP" dirty="0">
              <a:latin typeface="BIZ UDP明朝 Medium" panose="02020500000000000000" pitchFamily="18" charset="-128"/>
              <a:ea typeface="BIZ UDP明朝 Medium" panose="02020500000000000000" pitchFamily="18" charset="-128"/>
            </a:endParaRPr>
          </a:p>
          <a:p>
            <a:r>
              <a:rPr lang="ja-JP" altLang="en-US" dirty="0">
                <a:latin typeface="BIZ UDP明朝 Medium" panose="02020500000000000000" pitchFamily="18" charset="-128"/>
                <a:ea typeface="BIZ UDP明朝 Medium" panose="02020500000000000000" pitchFamily="18" charset="-128"/>
              </a:rPr>
              <a:t>玉田</a:t>
            </a:r>
            <a:endParaRPr lang="en-US" altLang="ja-JP" dirty="0">
              <a:latin typeface="BIZ UDP明朝 Medium" panose="02020500000000000000" pitchFamily="18" charset="-128"/>
              <a:ea typeface="BIZ UDP明朝 Medium" panose="02020500000000000000" pitchFamily="18" charset="-128"/>
            </a:endParaRPr>
          </a:p>
          <a:p>
            <a:r>
              <a:rPr lang="ja-JP" altLang="en-US" dirty="0">
                <a:latin typeface="BIZ UDP明朝 Medium" panose="02020500000000000000" pitchFamily="18" charset="-128"/>
                <a:ea typeface="BIZ UDP明朝 Medium" panose="02020500000000000000" pitchFamily="18" charset="-128"/>
              </a:rPr>
              <a:t>クラゲの動きを再現する際に難しかったけど似たような動きができた時、達成感がありました。</a:t>
            </a:r>
            <a:endParaRPr lang="en-US" altLang="ja-JP" dirty="0">
              <a:latin typeface="BIZ UDP明朝 Medium" panose="02020500000000000000" pitchFamily="18" charset="-128"/>
              <a:ea typeface="BIZ UDP明朝 Medium" panose="02020500000000000000" pitchFamily="18" charset="-128"/>
            </a:endParaRPr>
          </a:p>
          <a:p>
            <a:endParaRPr kumimoji="1" lang="en-US" altLang="ja-JP" dirty="0">
              <a:latin typeface="BIZ UDP明朝 Medium" panose="02020500000000000000" pitchFamily="18" charset="-128"/>
              <a:ea typeface="BIZ UDP明朝 Medium" panose="02020500000000000000" pitchFamily="18" charset="-128"/>
            </a:endParaRPr>
          </a:p>
          <a:p>
            <a:r>
              <a:rPr lang="ja-JP" altLang="en-US" dirty="0">
                <a:latin typeface="BIZ UDP明朝 Medium" panose="02020500000000000000" pitchFamily="18" charset="-128"/>
                <a:ea typeface="BIZ UDP明朝 Medium" panose="02020500000000000000" pitchFamily="18" charset="-128"/>
              </a:rPr>
              <a:t>田中</a:t>
            </a:r>
            <a:endParaRPr lang="en-US" altLang="ja-JP" dirty="0">
              <a:latin typeface="BIZ UDP明朝 Medium" panose="02020500000000000000" pitchFamily="18" charset="-128"/>
              <a:ea typeface="BIZ UDP明朝 Medium" panose="02020500000000000000" pitchFamily="18" charset="-128"/>
            </a:endParaRPr>
          </a:p>
          <a:p>
            <a:r>
              <a:rPr lang="ja-JP" altLang="en-US" dirty="0">
                <a:latin typeface="BIZ UDP明朝 Medium" panose="02020500000000000000" pitchFamily="18" charset="-128"/>
                <a:ea typeface="BIZ UDP明朝 Medium" panose="02020500000000000000" pitchFamily="18" charset="-128"/>
              </a:rPr>
              <a:t>報連相の大切さ。協力して一つの物を作る大変さを感じました。</a:t>
            </a:r>
            <a:endParaRPr lang="en-US" altLang="ja-JP" dirty="0">
              <a:latin typeface="BIZ UDP明朝 Medium" panose="02020500000000000000" pitchFamily="18" charset="-128"/>
              <a:ea typeface="BIZ UDP明朝 Medium" panose="02020500000000000000" pitchFamily="18" charset="-128"/>
            </a:endParaRPr>
          </a:p>
          <a:p>
            <a:endParaRPr kumimoji="1" lang="en-US" altLang="ja-JP" dirty="0">
              <a:latin typeface="BIZ UDP明朝 Medium" panose="02020500000000000000" pitchFamily="18" charset="-128"/>
              <a:ea typeface="BIZ UDP明朝 Medium" panose="02020500000000000000" pitchFamily="18" charset="-128"/>
            </a:endParaRPr>
          </a:p>
          <a:p>
            <a:r>
              <a:rPr lang="ja-JP" altLang="en-US" dirty="0">
                <a:latin typeface="BIZ UDP明朝 Medium" panose="02020500000000000000" pitchFamily="18" charset="-128"/>
                <a:ea typeface="BIZ UDP明朝 Medium" panose="02020500000000000000" pitchFamily="18" charset="-128"/>
              </a:rPr>
              <a:t>貞保</a:t>
            </a:r>
            <a:endParaRPr lang="en-US" altLang="ja-JP" dirty="0">
              <a:latin typeface="BIZ UDP明朝 Medium" panose="02020500000000000000" pitchFamily="18" charset="-128"/>
              <a:ea typeface="BIZ UDP明朝 Medium" panose="02020500000000000000" pitchFamily="18" charset="-128"/>
            </a:endParaRPr>
          </a:p>
          <a:p>
            <a:r>
              <a:rPr kumimoji="1" lang="ja-JP" altLang="en-US" dirty="0">
                <a:latin typeface="BIZ UDP明朝 Medium" panose="02020500000000000000" pitchFamily="18" charset="-128"/>
                <a:ea typeface="BIZ UDP明朝 Medium" panose="02020500000000000000" pitchFamily="18" charset="-128"/>
              </a:rPr>
              <a:t>複数人で作業を行うことの難しさ、それぞれ忙しさやコースも違うため、個人個人のことを考えた</a:t>
            </a:r>
            <a:endParaRPr kumimoji="1" lang="en-US" altLang="ja-JP" dirty="0">
              <a:latin typeface="BIZ UDP明朝 Medium" panose="02020500000000000000" pitchFamily="18" charset="-128"/>
              <a:ea typeface="BIZ UDP明朝 Medium" panose="02020500000000000000" pitchFamily="18" charset="-128"/>
            </a:endParaRPr>
          </a:p>
          <a:p>
            <a:r>
              <a:rPr lang="ja-JP" altLang="en-US" dirty="0">
                <a:latin typeface="BIZ UDP明朝 Medium" panose="02020500000000000000" pitchFamily="18" charset="-128"/>
                <a:ea typeface="BIZ UDP明朝 Medium" panose="02020500000000000000" pitchFamily="18" charset="-128"/>
              </a:rPr>
              <a:t>作業の割り振りなどがうまくいきませんでした。</a:t>
            </a:r>
            <a:endParaRPr lang="en-US" altLang="ja-JP" dirty="0">
              <a:latin typeface="BIZ UDP明朝 Medium" panose="02020500000000000000" pitchFamily="18" charset="-128"/>
              <a:ea typeface="BIZ UDP明朝 Medium" panose="02020500000000000000" pitchFamily="18" charset="-128"/>
            </a:endParaRPr>
          </a:p>
          <a:p>
            <a:endParaRPr kumimoji="1" lang="en-US" altLang="ja-JP" dirty="0">
              <a:latin typeface="BIZ UDP明朝 Medium" panose="02020500000000000000" pitchFamily="18" charset="-128"/>
              <a:ea typeface="BIZ UDP明朝 Medium" panose="02020500000000000000" pitchFamily="18" charset="-128"/>
            </a:endParaRPr>
          </a:p>
          <a:p>
            <a:r>
              <a:rPr lang="en-US" altLang="ja-JP" err="1">
                <a:latin typeface="BIZ UDP明朝 Medium" panose="02020500000000000000" pitchFamily="18" charset="-128"/>
                <a:ea typeface="BIZ UDP明朝 Medium"/>
              </a:rPr>
              <a:t>長澤</a:t>
            </a:r>
            <a:endParaRPr lang="en-US" altLang="ja-JP" dirty="0" err="1">
              <a:latin typeface="BIZ UDP明朝 Medium" panose="02020500000000000000" pitchFamily="18" charset="-128"/>
              <a:ea typeface="BIZ UDP明朝 Medium"/>
            </a:endParaRPr>
          </a:p>
          <a:p>
            <a:r>
              <a:rPr lang="en-US" altLang="ja-JP" err="1">
                <a:ea typeface="BIZ UDP明朝 Medium"/>
                <a:cs typeface="Arial"/>
              </a:rPr>
              <a:t>メインでクラゲのモデリングを行ったが、非常に勉強になった</a:t>
            </a:r>
            <a:r>
              <a:rPr lang="en-US" altLang="ja-JP" dirty="0">
                <a:ea typeface="BIZ UDP明朝 Medium"/>
                <a:cs typeface="Arial"/>
              </a:rPr>
              <a:t>。</a:t>
            </a:r>
          </a:p>
          <a:p>
            <a:r>
              <a:rPr lang="en-US" altLang="ja-JP" dirty="0" err="1">
                <a:ea typeface="BIZ UDP明朝 Medium"/>
                <a:cs typeface="Arial"/>
              </a:rPr>
              <a:t>新しい技術に触れることができて大変だがとても楽しかった</a:t>
            </a:r>
            <a:r>
              <a:rPr lang="en-US" altLang="ja-JP" dirty="0">
                <a:ea typeface="BIZ UDP明朝 Medium"/>
                <a:cs typeface="Arial"/>
              </a:rPr>
              <a:t>。</a:t>
            </a:r>
          </a:p>
          <a:p>
            <a:endParaRPr lang="en-US" altLang="ja-JP" dirty="0">
              <a:ea typeface="BIZ UDP明朝 Medium"/>
              <a:cs typeface="Arial"/>
            </a:endParaRPr>
          </a:p>
          <a:p>
            <a:r>
              <a:rPr lang="en-US" altLang="ja-JP" err="1">
                <a:ea typeface="BIZ UDP明朝 Medium"/>
                <a:cs typeface="Arial"/>
              </a:rPr>
              <a:t>杉本</a:t>
            </a:r>
            <a:endParaRPr lang="en-US" altLang="ja-JP" dirty="0" err="1">
              <a:ea typeface="BIZ UDP明朝 Medium"/>
              <a:cs typeface="Arial"/>
            </a:endParaRPr>
          </a:p>
          <a:p>
            <a:r>
              <a:rPr lang="en-US" altLang="ja-JP" dirty="0" err="1">
                <a:ea typeface="BIZ UDP明朝 Medium"/>
                <a:cs typeface="Arial"/>
              </a:rPr>
              <a:t>連絡の大切さを学びました</a:t>
            </a:r>
          </a:p>
        </p:txBody>
      </p:sp>
      <p:sp>
        <p:nvSpPr>
          <p:cNvPr id="2" name="TextBox 1">
            <a:extLst>
              <a:ext uri="{FF2B5EF4-FFF2-40B4-BE49-F238E27FC236}">
                <a16:creationId xmlns:a16="http://schemas.microsoft.com/office/drawing/2014/main" id="{31E9C3FF-9E81-7C29-FC59-EC287A387AD0}"/>
              </a:ext>
            </a:extLst>
          </p:cNvPr>
          <p:cNvSpPr txBox="1"/>
          <p:nvPr/>
        </p:nvSpPr>
        <p:spPr>
          <a:xfrm>
            <a:off x="7661496" y="5057401"/>
            <a:ext cx="412342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cs typeface="Arial"/>
              </a:rPr>
              <a:t>当たり前のことではありますが、チーム制作でここまで長期間でやったことは今までなかったため、手探り状態でした。</a:t>
            </a:r>
            <a:endParaRPr lang="en-US" altLang="ja-JP"/>
          </a:p>
          <a:p>
            <a:pPr algn="l"/>
            <a:r>
              <a:rPr lang="ja-JP" altLang="en-US">
                <a:cs typeface="Arial"/>
              </a:rPr>
              <a:t>先生方からいろいろなことを学ばせていただきました。</a:t>
            </a:r>
            <a:endParaRPr lang="ja-JP"/>
          </a:p>
        </p:txBody>
      </p:sp>
    </p:spTree>
    <p:extLst>
      <p:ext uri="{BB962C8B-B14F-4D97-AF65-F5344CB8AC3E}">
        <p14:creationId xmlns:p14="http://schemas.microsoft.com/office/powerpoint/2010/main" val="1144227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C904E277-02D1-9D0A-E926-89C9309A4E0B}"/>
              </a:ext>
            </a:extLst>
          </p:cNvPr>
          <p:cNvSpPr>
            <a:spLocks noGrp="1"/>
          </p:cNvSpPr>
          <p:nvPr>
            <p:ph type="sldNum" sz="quarter" idx="12"/>
          </p:nvPr>
        </p:nvSpPr>
        <p:spPr/>
        <p:txBody>
          <a:bodyPr/>
          <a:lstStyle/>
          <a:p>
            <a:fld id="{5BFCF61C-3B18-4C03-8326-CC3B32D710C9}" type="slidenum">
              <a:rPr lang="en-US" altLang="ja-JP" noProof="0" smtClean="0"/>
              <a:pPr/>
              <a:t>35</a:t>
            </a:fld>
            <a:endParaRPr lang="ja-JP" altLang="en-US" noProof="0"/>
          </a:p>
        </p:txBody>
      </p:sp>
      <p:sp>
        <p:nvSpPr>
          <p:cNvPr id="6" name="テキスト ボックス 5">
            <a:extLst>
              <a:ext uri="{FF2B5EF4-FFF2-40B4-BE49-F238E27FC236}">
                <a16:creationId xmlns:a16="http://schemas.microsoft.com/office/drawing/2014/main" id="{885F6B82-2C25-677A-8E35-36E4F6295BD1}"/>
              </a:ext>
            </a:extLst>
          </p:cNvPr>
          <p:cNvSpPr txBox="1"/>
          <p:nvPr/>
        </p:nvSpPr>
        <p:spPr>
          <a:xfrm>
            <a:off x="396240" y="1351508"/>
            <a:ext cx="11795760" cy="3785652"/>
          </a:xfrm>
          <a:prstGeom prst="rect">
            <a:avLst/>
          </a:prstGeom>
          <a:noFill/>
        </p:spPr>
        <p:txBody>
          <a:bodyPr wrap="square" lIns="91440" tIns="45720" rIns="91440" bIns="45720" rtlCol="0" anchor="t">
            <a:spAutoFit/>
          </a:bodyPr>
          <a:lstStyle/>
          <a:p>
            <a:r>
              <a:rPr kumimoji="1" lang="ja-JP" altLang="en-US" sz="4000" dirty="0"/>
              <a:t>ご清聴ありがとうございました。</a:t>
            </a:r>
            <a:endParaRPr lang="en-US" altLang="ja-JP" sz="4000" dirty="0">
              <a:cs typeface="Arial"/>
            </a:endParaRPr>
          </a:p>
          <a:p>
            <a:endParaRPr lang="en-US" altLang="ja-JP" sz="4000" dirty="0">
              <a:cs typeface="Arial"/>
            </a:endParaRPr>
          </a:p>
          <a:p>
            <a:r>
              <a:rPr kumimoji="1" lang="ja-JP" altLang="en-US" sz="4000" dirty="0"/>
              <a:t>渡部先生、</a:t>
            </a:r>
            <a:r>
              <a:rPr lang="ja-JP" altLang="en-US" sz="4000" dirty="0"/>
              <a:t>泉先生、大久保先生、かしお先生、</a:t>
            </a:r>
            <a:endParaRPr lang="en-US" altLang="ja-JP" sz="4000" dirty="0">
              <a:cs typeface="Arial"/>
            </a:endParaRPr>
          </a:p>
          <a:p>
            <a:r>
              <a:rPr kumimoji="1" lang="ja-JP" altLang="en-US" sz="4000" dirty="0"/>
              <a:t>山本様</a:t>
            </a:r>
            <a:r>
              <a:rPr kumimoji="1" lang="en-US" altLang="ja-JP" sz="4000" dirty="0"/>
              <a:t>(</a:t>
            </a:r>
            <a:r>
              <a:rPr kumimoji="1" lang="ja-JP" altLang="en-US" sz="4000" dirty="0"/>
              <a:t>株式会社エクシーズ</a:t>
            </a:r>
            <a:r>
              <a:rPr kumimoji="1" lang="en-US" altLang="ja-JP" sz="4000" dirty="0"/>
              <a:t>)</a:t>
            </a:r>
            <a:r>
              <a:rPr kumimoji="1" lang="ja-JP" altLang="en-US" sz="4000" dirty="0"/>
              <a:t>、</a:t>
            </a:r>
            <a:endParaRPr lang="en-US" altLang="ja-JP" sz="4000" dirty="0">
              <a:cs typeface="Arial"/>
            </a:endParaRPr>
          </a:p>
          <a:p>
            <a:r>
              <a:rPr kumimoji="1" lang="ja-JP" altLang="en-US" sz="4000" dirty="0"/>
              <a:t>その他お手伝いいただいた皆様。</a:t>
            </a:r>
            <a:endParaRPr lang="en-US" altLang="ja-JP" sz="4000" dirty="0">
              <a:cs typeface="Arial"/>
            </a:endParaRPr>
          </a:p>
          <a:p>
            <a:r>
              <a:rPr kumimoji="1" lang="en-US" altLang="ja-JP" sz="4000" dirty="0"/>
              <a:t>8</a:t>
            </a:r>
            <a:r>
              <a:rPr kumimoji="1" lang="ja-JP" altLang="en-US" sz="4000" dirty="0"/>
              <a:t>か月間ありがとうございました。</a:t>
            </a:r>
            <a:endParaRPr lang="ja-JP" altLang="en-US" sz="4000" dirty="0">
              <a:cs typeface="Arial"/>
            </a:endParaRPr>
          </a:p>
        </p:txBody>
      </p:sp>
    </p:spTree>
    <p:extLst>
      <p:ext uri="{BB962C8B-B14F-4D97-AF65-F5344CB8AC3E}">
        <p14:creationId xmlns:p14="http://schemas.microsoft.com/office/powerpoint/2010/main" val="1035769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E6B91B-8954-C198-6B60-459D518BE5CE}"/>
              </a:ext>
            </a:extLst>
          </p:cNvPr>
          <p:cNvSpPr>
            <a:spLocks noGrp="1"/>
          </p:cNvSpPr>
          <p:nvPr>
            <p:ph type="title"/>
          </p:nvPr>
        </p:nvSpPr>
        <p:spPr>
          <a:xfrm>
            <a:off x="2315738" y="1463040"/>
            <a:ext cx="7580458" cy="704088"/>
          </a:xfrm>
        </p:spPr>
        <p:txBody>
          <a:bodyPr/>
          <a:lstStyle/>
          <a:p>
            <a:r>
              <a:rPr lang="ja-JP" altLang="en-US" sz="4000">
                <a:solidFill>
                  <a:srgbClr val="000000"/>
                </a:solidFill>
                <a:latin typeface="Arial"/>
                <a:ea typeface="Meiryo UI"/>
                <a:cs typeface="Arial"/>
              </a:rPr>
              <a:t>DEコースから</a:t>
            </a:r>
            <a:r>
              <a:rPr lang="en-US" sz="4000">
                <a:solidFill>
                  <a:srgbClr val="000000"/>
                </a:solidFill>
                <a:latin typeface="Arial"/>
                <a:ea typeface="Meiryo UI"/>
                <a:cs typeface="Arial"/>
              </a:rPr>
              <a:t>IT</a:t>
            </a:r>
            <a:r>
              <a:rPr lang="ja-JP" altLang="en-US" sz="4000">
                <a:solidFill>
                  <a:srgbClr val="000000"/>
                </a:solidFill>
                <a:latin typeface="Arial"/>
                <a:ea typeface="Meiryo UI"/>
                <a:cs typeface="Arial"/>
              </a:rPr>
              <a:t>コースへのティーチング</a:t>
            </a:r>
            <a:endParaRPr lang="en-US" sz="4000">
              <a:ea typeface="Meiryo UI"/>
            </a:endParaRPr>
          </a:p>
        </p:txBody>
      </p:sp>
      <p:sp>
        <p:nvSpPr>
          <p:cNvPr id="6" name="Content Placeholder 5">
            <a:extLst>
              <a:ext uri="{FF2B5EF4-FFF2-40B4-BE49-F238E27FC236}">
                <a16:creationId xmlns:a16="http://schemas.microsoft.com/office/drawing/2014/main" id="{552AA1BF-7C00-D0B1-C87C-2111F4934C38}"/>
              </a:ext>
            </a:extLst>
          </p:cNvPr>
          <p:cNvSpPr>
            <a:spLocks noGrp="1"/>
          </p:cNvSpPr>
          <p:nvPr>
            <p:ph idx="1"/>
          </p:nvPr>
        </p:nvSpPr>
        <p:spPr>
          <a:xfrm>
            <a:off x="2312279" y="2696080"/>
            <a:ext cx="8253242" cy="4017373"/>
          </a:xfrm>
        </p:spPr>
        <p:txBody>
          <a:bodyPr vert="horz" lIns="91440" tIns="45720" rIns="91440" bIns="45720" rtlCol="0" anchor="t">
            <a:noAutofit/>
          </a:bodyPr>
          <a:lstStyle/>
          <a:p>
            <a:r>
              <a:rPr lang="ja-JP" altLang="en-US">
                <a:latin typeface="Meiryo UI"/>
                <a:ea typeface="Meiryo UI"/>
              </a:rPr>
              <a:t>発足してからすぐに、DEコースからITコースへの</a:t>
            </a:r>
            <a:br>
              <a:rPr lang="ja-JP" altLang="en-US">
                <a:latin typeface="Meiryo UI"/>
                <a:ea typeface="Meiryo UI"/>
              </a:rPr>
            </a:br>
            <a:r>
              <a:rPr lang="ja-JP" altLang="en-US">
                <a:latin typeface="Meiryo UI"/>
                <a:ea typeface="Meiryo UI"/>
              </a:rPr>
              <a:t>3Dツールのティーチングが行われました。</a:t>
            </a:r>
            <a:endParaRPr lang="en-US">
              <a:latin typeface="Meiryo UI"/>
              <a:ea typeface="Meiryo UI"/>
            </a:endParaRPr>
          </a:p>
          <a:p>
            <a:r>
              <a:rPr lang="ja-JP" altLang="en-US">
                <a:latin typeface="Meiryo UI"/>
                <a:ea typeface="Meiryo UI"/>
              </a:rPr>
              <a:t>ツールの使い方がわからないITコースのメンバーが、マンツーマンで    教えてもらうことによって、ツールに慣れ、使い方を個別に教えてもらうことによって、その後の提出物も進めやすくなりました。</a:t>
            </a:r>
          </a:p>
          <a:p>
            <a:r>
              <a:rPr lang="ja-JP" altLang="en-US">
                <a:latin typeface="Meiryo UI"/>
                <a:ea typeface="Meiryo UI"/>
              </a:rPr>
              <a:t>​何ｍおわからないような自分たちでも、マンツーマンのため、聞きやすく、わからない場所を正確に教えてもらうことができ、とても良い時間になりました。</a:t>
            </a:r>
          </a:p>
          <a:p>
            <a:r>
              <a:rPr lang="ja-JP" altLang="en-US">
                <a:latin typeface="Meiryo UI"/>
                <a:ea typeface="Meiryo UI"/>
              </a:rPr>
              <a:t>メンバー間でのアイスブレイクにもなり、ここでできた友人もいるので、  重要な機会になりました。</a:t>
            </a:r>
          </a:p>
        </p:txBody>
      </p:sp>
    </p:spTree>
    <p:extLst>
      <p:ext uri="{BB962C8B-B14F-4D97-AF65-F5344CB8AC3E}">
        <p14:creationId xmlns:p14="http://schemas.microsoft.com/office/powerpoint/2010/main" val="3955686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C99C68-BB82-9BED-AC5B-7FFE07037169}"/>
              </a:ext>
            </a:extLst>
          </p:cNvPr>
          <p:cNvPicPr>
            <a:picLocks noChangeAspect="1"/>
          </p:cNvPicPr>
          <p:nvPr/>
        </p:nvPicPr>
        <p:blipFill>
          <a:blip r:embed="rId2"/>
          <a:stretch>
            <a:fillRect/>
          </a:stretch>
        </p:blipFill>
        <p:spPr>
          <a:xfrm>
            <a:off x="-3935" y="1962139"/>
            <a:ext cx="4520770" cy="4893790"/>
          </a:xfrm>
          <a:prstGeom prst="rect">
            <a:avLst/>
          </a:prstGeom>
        </p:spPr>
      </p:pic>
      <p:sp>
        <p:nvSpPr>
          <p:cNvPr id="11" name="TextBox 10">
            <a:extLst>
              <a:ext uri="{FF2B5EF4-FFF2-40B4-BE49-F238E27FC236}">
                <a16:creationId xmlns:a16="http://schemas.microsoft.com/office/drawing/2014/main" id="{DC01031C-7127-F980-B6AE-3F5A15D0629E}"/>
              </a:ext>
            </a:extLst>
          </p:cNvPr>
          <p:cNvSpPr txBox="1"/>
          <p:nvPr/>
        </p:nvSpPr>
        <p:spPr>
          <a:xfrm>
            <a:off x="439207" y="876700"/>
            <a:ext cx="342282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3200">
                <a:cs typeface="Arial"/>
              </a:rPr>
              <a:t>ガラスコップ制作</a:t>
            </a:r>
          </a:p>
        </p:txBody>
      </p:sp>
      <p:sp>
        <p:nvSpPr>
          <p:cNvPr id="12" name="TextBox 11">
            <a:extLst>
              <a:ext uri="{FF2B5EF4-FFF2-40B4-BE49-F238E27FC236}">
                <a16:creationId xmlns:a16="http://schemas.microsoft.com/office/drawing/2014/main" id="{BA17A234-6562-E987-D19B-2138FCAB20E3}"/>
              </a:ext>
            </a:extLst>
          </p:cNvPr>
          <p:cNvSpPr txBox="1"/>
          <p:nvPr/>
        </p:nvSpPr>
        <p:spPr>
          <a:xfrm>
            <a:off x="6442156" y="4666267"/>
            <a:ext cx="575000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a:solidFill>
                  <a:schemeClr val="bg1"/>
                </a:solidFill>
                <a:cs typeface="Arial"/>
              </a:rPr>
              <a:t>自分で</a:t>
            </a:r>
            <a:r>
              <a:rPr lang="en-US" sz="2400">
                <a:solidFill>
                  <a:schemeClr val="bg1"/>
                </a:solidFill>
                <a:cs typeface="Arial"/>
              </a:rPr>
              <a:t>1</a:t>
            </a:r>
            <a:r>
              <a:rPr lang="ja-JP" altLang="en-US" sz="2400">
                <a:solidFill>
                  <a:schemeClr val="bg1"/>
                </a:solidFill>
                <a:cs typeface="Arial"/>
              </a:rPr>
              <a:t>から作ることによって、</a:t>
            </a:r>
            <a:endParaRPr lang="en-US" altLang="ja-JP" sz="2400">
              <a:solidFill>
                <a:schemeClr val="bg1"/>
              </a:solidFill>
              <a:cs typeface="Arial"/>
            </a:endParaRPr>
          </a:p>
          <a:p>
            <a:r>
              <a:rPr lang="ja-JP" altLang="en-US" sz="2400">
                <a:solidFill>
                  <a:schemeClr val="bg1"/>
                </a:solidFill>
                <a:cs typeface="Arial"/>
              </a:rPr>
              <a:t>図形の変形などモデリング、</a:t>
            </a:r>
          </a:p>
          <a:p>
            <a:r>
              <a:rPr lang="ja-JP" altLang="en-US" sz="2400">
                <a:solidFill>
                  <a:schemeClr val="bg1"/>
                </a:solidFill>
                <a:cs typeface="Arial"/>
              </a:rPr>
              <a:t>ガラスや氷、水の質感などルックデブ、</a:t>
            </a:r>
          </a:p>
          <a:p>
            <a:r>
              <a:rPr lang="ja-JP" altLang="en-US" sz="2400">
                <a:solidFill>
                  <a:schemeClr val="bg1"/>
                </a:solidFill>
                <a:cs typeface="Arial"/>
              </a:rPr>
              <a:t>際立たせるためのライティングなど</a:t>
            </a:r>
          </a:p>
          <a:p>
            <a:r>
              <a:rPr lang="ja-JP" altLang="en-US" sz="2400">
                <a:solidFill>
                  <a:schemeClr val="bg1"/>
                </a:solidFill>
                <a:cs typeface="Arial"/>
              </a:rPr>
              <a:t>様々なことを学べました。</a:t>
            </a:r>
          </a:p>
        </p:txBody>
      </p:sp>
      <p:pic>
        <p:nvPicPr>
          <p:cNvPr id="15" name="Picture 14">
            <a:extLst>
              <a:ext uri="{FF2B5EF4-FFF2-40B4-BE49-F238E27FC236}">
                <a16:creationId xmlns:a16="http://schemas.microsoft.com/office/drawing/2014/main" id="{58AE98E7-3BA5-E2F2-3B4E-E3F35933187B}"/>
              </a:ext>
            </a:extLst>
          </p:cNvPr>
          <p:cNvPicPr>
            <a:picLocks noChangeAspect="1"/>
          </p:cNvPicPr>
          <p:nvPr/>
        </p:nvPicPr>
        <p:blipFill>
          <a:blip r:embed="rId3"/>
          <a:stretch>
            <a:fillRect/>
          </a:stretch>
        </p:blipFill>
        <p:spPr>
          <a:xfrm>
            <a:off x="5694662" y="0"/>
            <a:ext cx="4427325" cy="4396946"/>
          </a:xfrm>
          <a:prstGeom prst="rect">
            <a:avLst/>
          </a:prstGeom>
        </p:spPr>
      </p:pic>
    </p:spTree>
    <p:extLst>
      <p:ext uri="{BB962C8B-B14F-4D97-AF65-F5344CB8AC3E}">
        <p14:creationId xmlns:p14="http://schemas.microsoft.com/office/powerpoint/2010/main" val="239105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1211-2750-CFC3-CD48-143A6B2290FF}"/>
              </a:ext>
            </a:extLst>
          </p:cNvPr>
          <p:cNvSpPr>
            <a:spLocks noGrp="1"/>
          </p:cNvSpPr>
          <p:nvPr>
            <p:ph type="title"/>
          </p:nvPr>
        </p:nvSpPr>
        <p:spPr/>
        <p:txBody>
          <a:bodyPr/>
          <a:lstStyle/>
          <a:p>
            <a:r>
              <a:rPr lang="ja-JP" altLang="en-US">
                <a:latin typeface="Meiryo UI"/>
                <a:ea typeface="Meiryo UI"/>
              </a:rPr>
              <a:t>クラゲチームの発足</a:t>
            </a:r>
            <a:endParaRPr kumimoji="1" lang="en-US">
              <a:latin typeface="Meiryo UI"/>
              <a:ea typeface="Meiryo UI"/>
            </a:endParaRPr>
          </a:p>
        </p:txBody>
      </p:sp>
      <p:sp>
        <p:nvSpPr>
          <p:cNvPr id="5" name="Text Placeholder 4">
            <a:extLst>
              <a:ext uri="{FF2B5EF4-FFF2-40B4-BE49-F238E27FC236}">
                <a16:creationId xmlns:a16="http://schemas.microsoft.com/office/drawing/2014/main" id="{231F48C1-FBB9-F0B6-5455-00CBDA861E83}"/>
              </a:ext>
            </a:extLst>
          </p:cNvPr>
          <p:cNvSpPr>
            <a:spLocks noGrp="1"/>
          </p:cNvSpPr>
          <p:nvPr>
            <p:ph type="body" sz="quarter" idx="15"/>
          </p:nvPr>
        </p:nvSpPr>
        <p:spPr>
          <a:xfrm>
            <a:off x="757057" y="2969082"/>
            <a:ext cx="5111496" cy="2671290"/>
          </a:xfrm>
        </p:spPr>
        <p:txBody>
          <a:bodyPr vert="horz" lIns="91440" tIns="45720" rIns="91440" bIns="45720" rtlCol="0" anchor="t">
            <a:noAutofit/>
          </a:bodyPr>
          <a:lstStyle/>
          <a:p>
            <a:pPr marL="0" indent="0">
              <a:lnSpc>
                <a:spcPct val="100000"/>
              </a:lnSpc>
              <a:buNone/>
            </a:pPr>
            <a:r>
              <a:rPr lang="ja-JP" altLang="en-US" sz="1800" b="1">
                <a:latin typeface="Georgia"/>
                <a:ea typeface="Meiryo UI"/>
              </a:rPr>
              <a:t>メンバー</a:t>
            </a:r>
            <a:endParaRPr lang="en-US" altLang="ja-JP" sz="1800" b="1">
              <a:latin typeface="Georgia"/>
              <a:ea typeface="Meiryo UI"/>
            </a:endParaRPr>
          </a:p>
          <a:p>
            <a:pPr marL="0" indent="0">
              <a:lnSpc>
                <a:spcPct val="100000"/>
              </a:lnSpc>
              <a:buNone/>
            </a:pPr>
            <a:endParaRPr lang="ja-JP" altLang="en-US" sz="1800" b="1">
              <a:latin typeface="Georgia"/>
              <a:ea typeface="Meiryo UI"/>
            </a:endParaRPr>
          </a:p>
          <a:p>
            <a:pPr marL="0" indent="0">
              <a:lnSpc>
                <a:spcPct val="100000"/>
              </a:lnSpc>
              <a:buNone/>
            </a:pPr>
            <a:r>
              <a:rPr lang="ja-JP" altLang="en-US" sz="1800" b="1">
                <a:latin typeface="Georgia"/>
                <a:ea typeface="Meiryo UI"/>
              </a:rPr>
              <a:t>田中大雅　貞保健太郎　長澤勇輝　</a:t>
            </a:r>
            <a:endParaRPr lang="en-US" altLang="ja-JP" sz="1800" b="1">
              <a:latin typeface="Georgia"/>
              <a:ea typeface="Meiryo UI"/>
            </a:endParaRPr>
          </a:p>
          <a:p>
            <a:pPr marL="0" indent="0">
              <a:lnSpc>
                <a:spcPct val="100000"/>
              </a:lnSpc>
              <a:buNone/>
            </a:pPr>
            <a:r>
              <a:rPr lang="ja-JP" altLang="en-US" sz="1800" b="1">
                <a:latin typeface="Georgia"/>
                <a:ea typeface="Meiryo UI"/>
              </a:rPr>
              <a:t>前川友輝 　玉田葵志　富澤郁斗　杉本和優</a:t>
            </a:r>
          </a:p>
          <a:p>
            <a:pPr marL="0" indent="0">
              <a:lnSpc>
                <a:spcPct val="100000"/>
              </a:lnSpc>
              <a:buNone/>
            </a:pPr>
            <a:endParaRPr lang="ja-JP" altLang="en-US" sz="1800" b="1">
              <a:latin typeface="Georgia"/>
              <a:ea typeface="Meiryo UI"/>
            </a:endParaRPr>
          </a:p>
          <a:p>
            <a:pPr marL="0" indent="0">
              <a:lnSpc>
                <a:spcPct val="100000"/>
              </a:lnSpc>
              <a:buNone/>
            </a:pPr>
            <a:r>
              <a:rPr lang="ja-JP" sz="1800" b="1">
                <a:latin typeface="Georgia"/>
                <a:ea typeface="Meiryo UI"/>
              </a:rPr>
              <a:t>目的</a:t>
            </a:r>
            <a:endParaRPr lang="en-US" altLang="ja-JP" sz="1800">
              <a:solidFill>
                <a:srgbClr val="000000"/>
              </a:solidFill>
              <a:latin typeface="Georgia"/>
              <a:ea typeface="Meiryo UI"/>
            </a:endParaRPr>
          </a:p>
          <a:p>
            <a:pPr marL="0" indent="0">
              <a:lnSpc>
                <a:spcPct val="100000"/>
              </a:lnSpc>
              <a:buNone/>
            </a:pPr>
            <a:endParaRPr lang="ja-JP" sz="1800">
              <a:solidFill>
                <a:srgbClr val="000000"/>
              </a:solidFill>
              <a:latin typeface="Georgia"/>
              <a:ea typeface="Meiryo UI"/>
            </a:endParaRPr>
          </a:p>
          <a:p>
            <a:pPr marL="0" indent="0">
              <a:lnSpc>
                <a:spcPct val="100000"/>
              </a:lnSpc>
              <a:buNone/>
            </a:pPr>
            <a:r>
              <a:rPr lang="ja-JP" sz="1800" b="1">
                <a:latin typeface="Georgia"/>
                <a:ea typeface="Meiryo UI"/>
              </a:rPr>
              <a:t>疲れた現代人のための癒しを...</a:t>
            </a:r>
            <a:endParaRPr lang="en-US" altLang="ja-JP" sz="1800">
              <a:solidFill>
                <a:srgbClr val="000000"/>
              </a:solidFill>
              <a:latin typeface="Georgia"/>
              <a:ea typeface="Meiryo UI"/>
            </a:endParaRPr>
          </a:p>
          <a:p>
            <a:pPr marL="0" indent="0">
              <a:lnSpc>
                <a:spcPct val="100000"/>
              </a:lnSpc>
              <a:buNone/>
            </a:pPr>
            <a:r>
              <a:rPr lang="ja-JP" sz="1800" b="1">
                <a:latin typeface="Georgia"/>
                <a:ea typeface="Meiryo UI"/>
              </a:rPr>
              <a:t>水族館のクラゲは動き、形、質感すべてが</a:t>
            </a:r>
            <a:endParaRPr lang="ja-JP" sz="1800">
              <a:solidFill>
                <a:srgbClr val="000000"/>
              </a:solidFill>
              <a:latin typeface="Georgia"/>
              <a:ea typeface="Meiryo UI"/>
            </a:endParaRPr>
          </a:p>
          <a:p>
            <a:pPr marL="0" indent="0">
              <a:lnSpc>
                <a:spcPct val="100000"/>
              </a:lnSpc>
              <a:buNone/>
            </a:pPr>
            <a:r>
              <a:rPr lang="ja-JP" sz="1800" b="1">
                <a:latin typeface="Georgia"/>
                <a:ea typeface="Meiryo UI"/>
              </a:rPr>
              <a:t>癒しの存在で家で味わいたい！</a:t>
            </a:r>
            <a:endParaRPr lang="ja-JP"/>
          </a:p>
          <a:p>
            <a:pPr marL="0" indent="0">
              <a:lnSpc>
                <a:spcPct val="100000"/>
              </a:lnSpc>
              <a:buNone/>
            </a:pPr>
            <a:endParaRPr lang="ja-JP" altLang="en-US" sz="1800" b="1">
              <a:latin typeface="Georgia"/>
              <a:ea typeface="Meiryo UI"/>
            </a:endParaRPr>
          </a:p>
        </p:txBody>
      </p:sp>
      <p:sp>
        <p:nvSpPr>
          <p:cNvPr id="9" name="TextBox 8">
            <a:extLst>
              <a:ext uri="{FF2B5EF4-FFF2-40B4-BE49-F238E27FC236}">
                <a16:creationId xmlns:a16="http://schemas.microsoft.com/office/drawing/2014/main" id="{402FCE57-6B7D-7A06-E060-345F6FB61642}"/>
              </a:ext>
            </a:extLst>
          </p:cNvPr>
          <p:cNvSpPr txBox="1"/>
          <p:nvPr/>
        </p:nvSpPr>
        <p:spPr>
          <a:xfrm>
            <a:off x="6499868" y="2970771"/>
            <a:ext cx="5111576" cy="2658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b="1">
                <a:solidFill>
                  <a:srgbClr val="FFFFFF"/>
                </a:solidFill>
                <a:latin typeface="Georgia"/>
              </a:rPr>
              <a:t>取り組み</a:t>
            </a:r>
            <a:endParaRPr lang="ja-JP">
              <a:solidFill>
                <a:srgbClr val="000000"/>
              </a:solidFill>
              <a:latin typeface="Georgia"/>
            </a:endParaRPr>
          </a:p>
          <a:p>
            <a:endParaRPr lang="ja-JP">
              <a:solidFill>
                <a:srgbClr val="000000"/>
              </a:solidFill>
              <a:latin typeface="Georgia"/>
            </a:endParaRPr>
          </a:p>
          <a:p>
            <a:r>
              <a:rPr lang="ja-JP" b="1">
                <a:solidFill>
                  <a:srgbClr val="FFFFFF"/>
                </a:solidFill>
                <a:latin typeface="Georgia"/>
              </a:rPr>
              <a:t>3Dの立体視でメガネを付けず</a:t>
            </a:r>
            <a:r>
              <a:rPr lang="ja-JP" altLang="en-US" b="1">
                <a:solidFill>
                  <a:srgbClr val="FFFFFF"/>
                </a:solidFill>
                <a:latin typeface="Georgia"/>
              </a:rPr>
              <a:t>ともディスプレイで</a:t>
            </a:r>
            <a:r>
              <a:rPr lang="ja-JP" b="1">
                <a:solidFill>
                  <a:srgbClr val="FFFFFF"/>
                </a:solidFill>
                <a:latin typeface="Georgia"/>
              </a:rPr>
              <a:t>見られるクラゲの制作</a:t>
            </a:r>
            <a:endParaRPr lang="ja-JP">
              <a:solidFill>
                <a:srgbClr val="000000"/>
              </a:solidFill>
              <a:latin typeface="Georgia"/>
            </a:endParaRPr>
          </a:p>
          <a:p>
            <a:endParaRPr lang="ja-JP" altLang="en-US" b="1">
              <a:solidFill>
                <a:srgbClr val="FFFFFF"/>
              </a:solidFill>
              <a:latin typeface="Georgia"/>
            </a:endParaRPr>
          </a:p>
          <a:p>
            <a:r>
              <a:rPr lang="ja-JP" altLang="en-US" b="1">
                <a:solidFill>
                  <a:srgbClr val="FFFFFF"/>
                </a:solidFill>
                <a:latin typeface="Georgia"/>
              </a:rPr>
              <a:t>不眠やストレス軽減を目的とした視覚誘導型 リラクゼーション映像の制作</a:t>
            </a:r>
            <a:endParaRPr lang="en-US" altLang="ja-JP">
              <a:latin typeface="Georgia"/>
            </a:endParaRPr>
          </a:p>
          <a:p>
            <a:pPr>
              <a:lnSpc>
                <a:spcPct val="90000"/>
              </a:lnSpc>
              <a:spcBef>
                <a:spcPts val="1000"/>
              </a:spcBef>
            </a:pPr>
            <a:r>
              <a:rPr lang="ja-JP" altLang="en-US" b="1">
                <a:solidFill>
                  <a:srgbClr val="FFFFFF"/>
                </a:solidFill>
                <a:latin typeface="Georgia"/>
              </a:rPr>
              <a:t>視聴者の生理的リズムを整え、 安心感と精神的な鎮静を提供</a:t>
            </a:r>
            <a:endParaRPr lang="en-US"/>
          </a:p>
        </p:txBody>
      </p:sp>
    </p:spTree>
    <p:extLst>
      <p:ext uri="{BB962C8B-B14F-4D97-AF65-F5344CB8AC3E}">
        <p14:creationId xmlns:p14="http://schemas.microsoft.com/office/powerpoint/2010/main" val="2596576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59293B-CB73-01FB-BDC8-EBA8485A112F}"/>
              </a:ext>
            </a:extLst>
          </p:cNvPr>
          <p:cNvSpPr txBox="1"/>
          <p:nvPr/>
        </p:nvSpPr>
        <p:spPr>
          <a:xfrm>
            <a:off x="9663249" y="5634588"/>
            <a:ext cx="2528751" cy="12234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050">
                <a:ea typeface="ＭＳ Ｐゴシック"/>
              </a:rPr>
              <a:t>平成</a:t>
            </a:r>
            <a:r>
              <a:rPr lang="en-US" altLang="ja-JP" sz="1050">
                <a:ea typeface="ＭＳ Ｐゴシック"/>
              </a:rPr>
              <a:t>27</a:t>
            </a:r>
            <a:r>
              <a:rPr lang="ja-JP" altLang="en-US" sz="1050">
                <a:ea typeface="ＭＳ Ｐゴシック"/>
              </a:rPr>
              <a:t>年度電子情報通信学会東京支部</a:t>
            </a:r>
            <a:endParaRPr lang="en-US" altLang="ja-JP" sz="1050">
              <a:ea typeface="ＭＳ Ｐゴシック"/>
            </a:endParaRPr>
          </a:p>
          <a:p>
            <a:r>
              <a:rPr lang="ja-JP" altLang="en-US" sz="1050">
                <a:ea typeface="ＭＳ Ｐゴシック"/>
              </a:rPr>
              <a:t>学生会研究発表会</a:t>
            </a:r>
            <a:endParaRPr lang="en-US" altLang="ja-JP" sz="1050">
              <a:ea typeface="ＭＳ Ｐゴシック"/>
            </a:endParaRPr>
          </a:p>
          <a:p>
            <a:r>
              <a:rPr lang="ja-JP" altLang="en-US" sz="1050">
                <a:ea typeface="ＭＳ Ｐゴシック"/>
              </a:rPr>
              <a:t>霜鳥良 </a:t>
            </a:r>
            <a:r>
              <a:rPr lang="en-US" altLang="ja-JP" sz="1050">
                <a:ea typeface="+mn-lt"/>
              </a:rPr>
              <a:t>Ryo </a:t>
            </a:r>
            <a:r>
              <a:rPr lang="en-US" altLang="ja-JP" sz="1050" err="1">
                <a:ea typeface="+mn-lt"/>
              </a:rPr>
              <a:t>Shimotori</a:t>
            </a:r>
            <a:endParaRPr lang="en-US" altLang="ja-JP" sz="1050">
              <a:ea typeface="ＭＳ Ｐゴシック"/>
            </a:endParaRPr>
          </a:p>
          <a:p>
            <a:r>
              <a:rPr lang="ja-JP" altLang="en-US" sz="1050">
                <a:ea typeface="ＭＳ Ｐゴシック"/>
              </a:rPr>
              <a:t>今野紀子</a:t>
            </a:r>
            <a:r>
              <a:rPr lang="en-US" altLang="ja-JP" sz="1050">
                <a:ea typeface="ＭＳ Ｐゴシック"/>
              </a:rPr>
              <a:t> </a:t>
            </a:r>
            <a:r>
              <a:rPr lang="en-US" sz="1050"/>
              <a:t>Noriko Konno </a:t>
            </a:r>
            <a:endParaRPr lang="en-US" altLang="ja-JP" sz="1050">
              <a:ea typeface="ＭＳ Ｐゴシック"/>
            </a:endParaRPr>
          </a:p>
          <a:p>
            <a:r>
              <a:rPr lang="ja-JP" altLang="en-US" sz="1050">
                <a:ea typeface="ＭＳ Ｐゴシック"/>
              </a:rPr>
              <a:t>島田尊正</a:t>
            </a:r>
            <a:r>
              <a:rPr lang="en-US" sz="1050"/>
              <a:t>Takamasa Shimada </a:t>
            </a:r>
            <a:endParaRPr lang="en-US" altLang="ja-JP" sz="1050">
              <a:ea typeface="ＭＳ Ｐゴシック"/>
            </a:endParaRPr>
          </a:p>
          <a:p>
            <a:r>
              <a:rPr lang="ja-JP" altLang="en-US" sz="1050">
                <a:ea typeface="ＭＳ Ｐゴシック"/>
              </a:rPr>
              <a:t>宮保憲治</a:t>
            </a:r>
            <a:r>
              <a:rPr lang="en-US" altLang="ja-JP" sz="1050">
                <a:ea typeface="ＭＳ Ｐゴシック"/>
              </a:rPr>
              <a:t>1 </a:t>
            </a:r>
            <a:r>
              <a:rPr lang="en-US" sz="1050"/>
              <a:t>Noriharu </a:t>
            </a:r>
            <a:r>
              <a:rPr lang="en-US" sz="1050" err="1"/>
              <a:t>Miyaho</a:t>
            </a:r>
            <a:r>
              <a:rPr lang="en-US" sz="1050"/>
              <a:t> </a:t>
            </a:r>
            <a:endParaRPr lang="en-US" altLang="ja-JP" sz="1050">
              <a:ea typeface="ＭＳ Ｐゴシック"/>
            </a:endParaRPr>
          </a:p>
          <a:p>
            <a:pPr algn="l"/>
            <a:r>
              <a:rPr lang="ja-JP" altLang="en-US" sz="1050">
                <a:ea typeface="ＭＳ Ｐゴシック"/>
              </a:rPr>
              <a:t>東京電機大学大学院 情報環境学研究科</a:t>
            </a:r>
            <a:endParaRPr lang="en-US" altLang="ja-JP" sz="1050">
              <a:ea typeface="ＭＳ Ｐゴシック"/>
            </a:endParaRPr>
          </a:p>
        </p:txBody>
      </p:sp>
      <p:pic>
        <p:nvPicPr>
          <p:cNvPr id="8" name="Picture 7">
            <a:extLst>
              <a:ext uri="{FF2B5EF4-FFF2-40B4-BE49-F238E27FC236}">
                <a16:creationId xmlns:a16="http://schemas.microsoft.com/office/drawing/2014/main" id="{C7C87E5C-8068-BD43-289C-D1190DB6922B}"/>
              </a:ext>
            </a:extLst>
          </p:cNvPr>
          <p:cNvPicPr>
            <a:picLocks noChangeAspect="1"/>
          </p:cNvPicPr>
          <p:nvPr/>
        </p:nvPicPr>
        <p:blipFill>
          <a:blip r:embed="rId2"/>
          <a:stretch>
            <a:fillRect/>
          </a:stretch>
        </p:blipFill>
        <p:spPr>
          <a:xfrm>
            <a:off x="-3985" y="0"/>
            <a:ext cx="5795049" cy="6858000"/>
          </a:xfrm>
          <a:prstGeom prst="rect">
            <a:avLst/>
          </a:prstGeom>
        </p:spPr>
      </p:pic>
      <p:sp>
        <p:nvSpPr>
          <p:cNvPr id="9" name="TextBox 8">
            <a:extLst>
              <a:ext uri="{FF2B5EF4-FFF2-40B4-BE49-F238E27FC236}">
                <a16:creationId xmlns:a16="http://schemas.microsoft.com/office/drawing/2014/main" id="{8EAB76FE-3012-2B7E-A0B8-03A99899CEAC}"/>
              </a:ext>
            </a:extLst>
          </p:cNvPr>
          <p:cNvSpPr txBox="1"/>
          <p:nvPr/>
        </p:nvSpPr>
        <p:spPr>
          <a:xfrm>
            <a:off x="5791064" y="169226"/>
            <a:ext cx="57950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ea typeface="ＭＳ Ｐゴシック"/>
              </a:rPr>
              <a:t>このように論文でもクラゲの癒し効果が実証されています</a:t>
            </a:r>
          </a:p>
        </p:txBody>
      </p:sp>
      <p:sp>
        <p:nvSpPr>
          <p:cNvPr id="3" name="Rectangle 1">
            <a:extLst>
              <a:ext uri="{FF2B5EF4-FFF2-40B4-BE49-F238E27FC236}">
                <a16:creationId xmlns:a16="http://schemas.microsoft.com/office/drawing/2014/main" id="{3670CA60-E6F7-DA6D-35CB-D4A1FF9A0E40}"/>
              </a:ext>
            </a:extLst>
          </p:cNvPr>
          <p:cNvSpPr>
            <a:spLocks noChangeArrowheads="1"/>
          </p:cNvSpPr>
          <p:nvPr/>
        </p:nvSpPr>
        <p:spPr bwMode="auto">
          <a:xfrm>
            <a:off x="5791064" y="805205"/>
            <a:ext cx="6469515" cy="524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a:ln>
                  <a:noFill/>
                </a:ln>
                <a:solidFill>
                  <a:schemeClr val="tx1"/>
                </a:solidFill>
                <a:effectLst/>
                <a:latin typeface="Arial" panose="020B0604020202020204" pitchFamily="34" charset="0"/>
                <a:ea typeface="Google Sans"/>
              </a:rPr>
              <a:t>1. クラゲ画像の癒し効果について</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実験1</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クラゲ画像、一定速度vs1/fゆらぎ速度</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beta波</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の計測において、負荷刺激（クレペリンテスト）時と刺激呈示時を比較した結果、</a:t>
            </a:r>
            <a:endParaRPr kumimoji="0" lang="en-US" altLang="ja-JP" sz="1000" b="0" i="0" u="none" strike="noStrike" cap="none" normalizeH="0" baseline="0">
              <a:ln>
                <a:noFill/>
              </a:ln>
              <a:solidFill>
                <a:schemeClr val="tx1"/>
              </a:solidFill>
              <a:effectLst/>
              <a:latin typeface="Arial" panose="020B0604020202020204" pitchFamily="34" charset="0"/>
              <a:ea typeface="Google Sans Text"/>
            </a:endParaRPr>
          </a:p>
          <a:p>
            <a:pPr marL="457200" marR="0" lvl="1" indent="0" algn="l" defTabSz="914400" rtl="0" eaLnBrk="0" fontAlgn="base" latinLnBrk="0" hangingPunct="0">
              <a:lnSpc>
                <a:spcPct val="100000"/>
              </a:lnSpc>
              <a:spcBef>
                <a:spcPct val="0"/>
              </a:spcBef>
              <a:spcAft>
                <a:spcPct val="0"/>
              </a:spcAft>
              <a:buClrTx/>
              <a:buSzTx/>
              <a:tabLst/>
            </a:pPr>
            <a:r>
              <a:rPr kumimoji="0" lang="ja-JP" altLang="ja-JP" sz="1000" b="0" i="0" u="none" strike="noStrike" cap="none" normalizeH="0" baseline="0">
                <a:ln>
                  <a:noFill/>
                </a:ln>
                <a:solidFill>
                  <a:schemeClr val="tx1"/>
                </a:solidFill>
                <a:effectLst/>
                <a:latin typeface="Arial" panose="020B0604020202020204" pitchFamily="34" charset="0"/>
                <a:ea typeface="Google Sans Text"/>
              </a:rPr>
              <a:t>有意水準（p値&lt;0.05）**を満たしました。これにより、</a:t>
            </a:r>
            <a:endParaRPr kumimoji="0" lang="en-US" altLang="ja-JP" sz="1000" b="0" i="0" u="none" strike="noStrike" cap="none" normalizeH="0" baseline="0">
              <a:ln>
                <a:noFill/>
              </a:ln>
              <a:solidFill>
                <a:schemeClr val="tx1"/>
              </a:solidFill>
              <a:effectLst/>
              <a:latin typeface="Arial" panose="020B0604020202020204" pitchFamily="34" charset="0"/>
              <a:ea typeface="Google Sans Text"/>
            </a:endParaRPr>
          </a:p>
          <a:p>
            <a:pPr marL="457200" marR="0" lvl="1" indent="0" algn="l" defTabSz="914400" rtl="0" eaLnBrk="0" fontAlgn="base" latinLnBrk="0" hangingPunct="0">
              <a:lnSpc>
                <a:spcPct val="100000"/>
              </a:lnSpc>
              <a:spcBef>
                <a:spcPct val="0"/>
              </a:spcBef>
              <a:spcAft>
                <a:spcPct val="0"/>
              </a:spcAft>
              <a:buClrTx/>
              <a:buSzTx/>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クラゲ画像</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には</a:t>
            </a:r>
            <a:r>
              <a:rPr kumimoji="0" lang="ja-JP" altLang="ja-JP" sz="1000" b="1" i="0" u="none" strike="noStrike" cap="none" normalizeH="0" baseline="0">
                <a:ln>
                  <a:noFill/>
                </a:ln>
                <a:solidFill>
                  <a:schemeClr val="tx1"/>
                </a:solidFill>
                <a:effectLst/>
                <a:latin typeface="Arial" panose="020B0604020202020204" pitchFamily="34" charset="0"/>
                <a:ea typeface="Google Sans Text"/>
              </a:rPr>
              <a:t>癒し効果がある可能性</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が確認されました。</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実験2</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クラゲ画像 vs. 長方形画像</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ja-JP" altLang="ja-JP" sz="1000" b="0" i="0" u="none" strike="noStrike" cap="none" normalizeH="0" baseline="0">
                <a:ln>
                  <a:noFill/>
                </a:ln>
                <a:solidFill>
                  <a:schemeClr val="tx1"/>
                </a:solidFill>
                <a:effectLst/>
                <a:latin typeface="Arial" panose="020B0604020202020204" pitchFamily="34" charset="0"/>
                <a:ea typeface="Google Sans Text"/>
              </a:rPr>
              <a:t>beta波計測で、</a:t>
            </a:r>
            <a:r>
              <a:rPr kumimoji="0" lang="ja-JP" altLang="ja-JP" sz="1000" b="1" i="0" u="none" strike="noStrike" cap="none" normalizeH="0" baseline="0">
                <a:ln>
                  <a:noFill/>
                </a:ln>
                <a:solidFill>
                  <a:schemeClr val="tx1"/>
                </a:solidFill>
                <a:effectLst/>
                <a:latin typeface="Arial" panose="020B0604020202020204" pitchFamily="34" charset="0"/>
                <a:ea typeface="Google Sans Text"/>
              </a:rPr>
              <a:t>長方形</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を呈示した場合よりも</a:t>
            </a:r>
            <a:r>
              <a:rPr kumimoji="0" lang="ja-JP" altLang="ja-JP" sz="1000" b="1" i="0" u="none" strike="noStrike" cap="none" normalizeH="0" baseline="0">
                <a:ln>
                  <a:noFill/>
                </a:ln>
                <a:solidFill>
                  <a:schemeClr val="tx1"/>
                </a:solidFill>
                <a:effectLst/>
                <a:latin typeface="Arial" panose="020B0604020202020204" pitchFamily="34" charset="0"/>
                <a:ea typeface="Google Sans Text"/>
              </a:rPr>
              <a:t>クラゲ画像</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を呈示した方が、</a:t>
            </a:r>
            <a:endParaRPr kumimoji="0" lang="en-US" altLang="ja-JP" sz="1000" b="0" i="0" u="none" strike="noStrike" cap="none" normalizeH="0" baseline="0">
              <a:ln>
                <a:noFill/>
              </a:ln>
              <a:solidFill>
                <a:schemeClr val="tx1"/>
              </a:solidFill>
              <a:effectLst/>
              <a:latin typeface="Arial" panose="020B0604020202020204" pitchFamily="34" charset="0"/>
              <a:ea typeface="Google Sans Text"/>
            </a:endParaRPr>
          </a:p>
          <a:p>
            <a:pPr marL="457200" marR="0" lvl="1" indent="0" algn="l" defTabSz="914400" rtl="0" eaLnBrk="0" fontAlgn="base" latinLnBrk="0" hangingPunct="0">
              <a:lnSpc>
                <a:spcPct val="100000"/>
              </a:lnSpc>
              <a:spcBef>
                <a:spcPct val="0"/>
              </a:spcBef>
              <a:spcAft>
                <a:spcPct val="0"/>
              </a:spcAft>
              <a:buClrTx/>
              <a:buSzTx/>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癒し効果がある</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ことが確認されまし</a:t>
            </a:r>
            <a:r>
              <a:rPr kumimoji="0" lang="ja-JP" altLang="en-US" sz="1000" b="0" i="0" u="none" strike="noStrike" cap="none" normalizeH="0" baseline="0">
                <a:ln>
                  <a:noFill/>
                </a:ln>
                <a:solidFill>
                  <a:schemeClr val="tx1"/>
                </a:solidFill>
                <a:effectLst/>
                <a:latin typeface="Arial" panose="020B0604020202020204" pitchFamily="34" charset="0"/>
                <a:ea typeface="Google Sans Text"/>
              </a:rPr>
              <a:t>た。</a:t>
            </a:r>
            <a:endParaRPr kumimoji="0" lang="ja-JP" altLang="ja-JP" sz="1000" b="0" i="0" u="none" strike="noStrike" cap="none" normalizeH="0" baseline="0">
              <a:ln>
                <a:noFill/>
              </a:ln>
              <a:solidFill>
                <a:schemeClr val="tx1"/>
              </a:solidFill>
              <a:effectLst/>
              <a:latin typeface="Arial" panose="020B0604020202020204" pitchFamily="34" charset="0"/>
              <a:ea typeface="Google Sans Tex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1" i="0" u="none" strike="noStrike" cap="none" normalizeH="0" baseline="0">
              <a:ln>
                <a:noFill/>
              </a:ln>
              <a:solidFill>
                <a:schemeClr val="tx1"/>
              </a:solidFill>
              <a:effectLst/>
              <a:latin typeface="Arial" panose="020B0604020202020204" pitchFamily="34" charset="0"/>
              <a:ea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a:ln>
                  <a:noFill/>
                </a:ln>
                <a:solidFill>
                  <a:schemeClr val="tx1"/>
                </a:solidFill>
                <a:effectLst/>
                <a:latin typeface="Arial" panose="020B0604020202020204" pitchFamily="34" charset="0"/>
                <a:ea typeface="Google Sans"/>
              </a:rPr>
              <a:t>2. 1/fゆらぎ特性の効果について</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実験1</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一定速度 vs. 1/fゆらぎ速度</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ja-JP" altLang="ja-JP" sz="1000" b="0" i="0" u="none" strike="noStrike" cap="none" normalizeH="0" baseline="0">
                <a:ln>
                  <a:noFill/>
                </a:ln>
                <a:solidFill>
                  <a:schemeClr val="tx1"/>
                </a:solidFill>
                <a:effectLst/>
                <a:latin typeface="Arial" panose="020B0604020202020204" pitchFamily="34" charset="0"/>
                <a:ea typeface="Google Sans Text"/>
              </a:rPr>
              <a:t>beta波の計測結果で、</a:t>
            </a:r>
            <a:r>
              <a:rPr kumimoji="0" lang="ja-JP" altLang="ja-JP" sz="1000" b="1" i="0" u="none" strike="noStrike" cap="none" normalizeH="0" baseline="0">
                <a:ln>
                  <a:noFill/>
                </a:ln>
                <a:solidFill>
                  <a:schemeClr val="tx1"/>
                </a:solidFill>
                <a:effectLst/>
                <a:latin typeface="Arial" panose="020B0604020202020204" pitchFamily="34" charset="0"/>
                <a:ea typeface="Google Sans Text"/>
              </a:rPr>
              <a:t>一定速度</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で動くクラゲ画像よりも</a:t>
            </a:r>
            <a:endParaRPr kumimoji="0" lang="en-US" altLang="ja-JP" sz="1000" b="0" i="0" u="none" strike="noStrike" cap="none" normalizeH="0" baseline="0">
              <a:ln>
                <a:noFill/>
              </a:ln>
              <a:solidFill>
                <a:schemeClr val="tx1"/>
              </a:solidFill>
              <a:effectLst/>
              <a:latin typeface="Arial" panose="020B0604020202020204" pitchFamily="34" charset="0"/>
              <a:ea typeface="Google Sans Text"/>
            </a:endParaRPr>
          </a:p>
          <a:p>
            <a:pPr marL="457200" marR="0" lvl="1" indent="0" algn="l" defTabSz="914400" rtl="0" eaLnBrk="0" fontAlgn="base" latinLnBrk="0" hangingPunct="0">
              <a:lnSpc>
                <a:spcPct val="100000"/>
              </a:lnSpc>
              <a:spcBef>
                <a:spcPct val="0"/>
              </a:spcBef>
              <a:spcAft>
                <a:spcPct val="0"/>
              </a:spcAft>
              <a:buClrTx/>
              <a:buSzTx/>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1/fゆらぎ特性</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のある速度で動くクラゲ画像の方が、</a:t>
            </a:r>
            <a:r>
              <a:rPr kumimoji="0" lang="ja-JP" altLang="ja-JP" sz="1000" b="1" i="0" u="none" strike="noStrike" cap="none" normalizeH="0" baseline="0">
                <a:ln>
                  <a:noFill/>
                </a:ln>
                <a:solidFill>
                  <a:schemeClr val="tx1"/>
                </a:solidFill>
                <a:effectLst/>
                <a:latin typeface="Arial" panose="020B0604020202020204" pitchFamily="34" charset="0"/>
                <a:ea typeface="Google Sans Text"/>
              </a:rPr>
              <a:t>より高い癒し効果がある</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ことが確認されました。</a:t>
            </a:r>
            <a:endParaRPr kumimoji="0" lang="en-US" altLang="ja-JP" sz="1000" b="0" i="0" u="none" strike="noStrike" cap="none" normalizeH="0" baseline="0">
              <a:ln>
                <a:noFill/>
              </a:ln>
              <a:solidFill>
                <a:schemeClr val="tx1"/>
              </a:solidFill>
              <a:effectLst/>
              <a:latin typeface="Arial" panose="020B0604020202020204" pitchFamily="34" charset="0"/>
              <a:ea typeface="Google Sans Text"/>
            </a:endParaRPr>
          </a:p>
          <a:p>
            <a:pPr marL="457200" marR="0" lvl="1" indent="0" algn="l" defTabSz="914400" rtl="0" eaLnBrk="0" fontAlgn="base" latinLnBrk="0" hangingPunct="0">
              <a:lnSpc>
                <a:spcPct val="100000"/>
              </a:lnSpc>
              <a:spcBef>
                <a:spcPct val="0"/>
              </a:spcBef>
              <a:spcAft>
                <a:spcPct val="0"/>
              </a:spcAft>
              <a:buClrTx/>
              <a:buSzTx/>
              <a:buFontTx/>
              <a:buChar char="•"/>
              <a:tabLst/>
            </a:pPr>
            <a:endParaRPr kumimoji="0" lang="ja-JP" altLang="ja-JP" sz="1000" b="0" i="0" u="none" strike="noStrike" cap="none" normalizeH="0" baseline="0">
              <a:ln>
                <a:noFill/>
              </a:ln>
              <a:solidFill>
                <a:schemeClr val="tx1"/>
              </a:solidFill>
              <a:effectLst/>
              <a:latin typeface="Arial" panose="020B0604020202020204" pitchFamily="34" charset="0"/>
              <a:ea typeface="Google Sans Tex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実験2</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1/fゆらぎ特性を持つクラゲ画像</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ja-JP" altLang="ja-JP" sz="1000" b="0" i="0" u="none" strike="noStrike" cap="none" normalizeH="0" baseline="0">
                <a:ln>
                  <a:noFill/>
                </a:ln>
                <a:solidFill>
                  <a:schemeClr val="tx1"/>
                </a:solidFill>
                <a:effectLst/>
                <a:latin typeface="Arial" panose="020B0604020202020204" pitchFamily="34" charset="0"/>
                <a:ea typeface="Google Sans Text"/>
              </a:rPr>
              <a:t>beta波計測で、負荷刺激時と刺激呈示時を比較した結果、</a:t>
            </a:r>
            <a:r>
              <a:rPr kumimoji="0" lang="ja-JP" altLang="ja-JP" sz="1000" b="1" i="0" u="none" strike="noStrike" cap="none" normalizeH="0" baseline="0">
                <a:ln>
                  <a:noFill/>
                </a:ln>
                <a:solidFill>
                  <a:schemeClr val="tx1"/>
                </a:solidFill>
                <a:effectLst/>
                <a:latin typeface="Arial" panose="020B0604020202020204" pitchFamily="34" charset="0"/>
                <a:ea typeface="Google Sans Text"/>
              </a:rPr>
              <a:t>1/fゆらぎ特性を持つ動き自体に</a:t>
            </a:r>
            <a:endParaRPr kumimoji="0" lang="en-US" altLang="ja-JP" sz="1000" b="1" i="0" u="none" strike="noStrike" cap="none" normalizeH="0" baseline="0">
              <a:ln>
                <a:noFill/>
              </a:ln>
              <a:solidFill>
                <a:schemeClr val="tx1"/>
              </a:solidFill>
              <a:effectLst/>
              <a:latin typeface="Arial" panose="020B0604020202020204" pitchFamily="34" charset="0"/>
              <a:ea typeface="Google Sans Text"/>
            </a:endParaRPr>
          </a:p>
          <a:p>
            <a:pPr marL="457200" marR="0" lvl="1" indent="0" algn="l" defTabSz="914400" rtl="0" eaLnBrk="0" fontAlgn="base" latinLnBrk="0" hangingPunct="0">
              <a:lnSpc>
                <a:spcPct val="100000"/>
              </a:lnSpc>
              <a:spcBef>
                <a:spcPct val="0"/>
              </a:spcBef>
              <a:spcAft>
                <a:spcPct val="0"/>
              </a:spcAft>
              <a:buClrTx/>
              <a:buSzTx/>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癒し効果がある</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ことが確認</a:t>
            </a:r>
            <a:endParaRPr kumimoji="0" lang="en-US" altLang="ja-JP" sz="1000" b="0" i="0" u="none" strike="noStrike" cap="none" normalizeH="0" baseline="0">
              <a:ln>
                <a:noFill/>
              </a:ln>
              <a:solidFill>
                <a:schemeClr val="tx1"/>
              </a:solidFill>
              <a:effectLst/>
              <a:latin typeface="Arial" panose="020B0604020202020204" pitchFamily="34" charset="0"/>
              <a:ea typeface="Google Sans Text"/>
            </a:endParaRPr>
          </a:p>
          <a:p>
            <a:pPr marL="457200" marR="0" lvl="1" indent="0" algn="l" defTabSz="914400" rtl="0" eaLnBrk="0" fontAlgn="base" latinLnBrk="0" hangingPunct="0">
              <a:lnSpc>
                <a:spcPct val="100000"/>
              </a:lnSpc>
              <a:spcBef>
                <a:spcPct val="0"/>
              </a:spcBef>
              <a:spcAft>
                <a:spcPct val="0"/>
              </a:spcAft>
              <a:buClrTx/>
              <a:buSzTx/>
              <a:buFontTx/>
              <a:buChar char="•"/>
              <a:tabLst/>
            </a:pPr>
            <a:endParaRPr kumimoji="0" lang="ja-JP" altLang="ja-JP" sz="1000" b="1" i="0" u="none" strike="noStrike" cap="none" normalizeH="0" baseline="0">
              <a:ln>
                <a:noFill/>
              </a:ln>
              <a:solidFill>
                <a:schemeClr val="tx1"/>
              </a:solidFill>
              <a:effectLst/>
              <a:latin typeface="Arial" panose="020B0604020202020204" pitchFamily="34" charset="0"/>
              <a:ea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a:ln>
                  <a:noFill/>
                </a:ln>
                <a:solidFill>
                  <a:schemeClr val="tx1"/>
                </a:solidFill>
                <a:effectLst/>
                <a:latin typeface="Arial" panose="020B0604020202020204" pitchFamily="34" charset="0"/>
                <a:ea typeface="Google Sans"/>
              </a:rPr>
              <a:t>3. 生化学的・心理学的評価</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唾液アミラーゼ</a:t>
            </a:r>
            <a:r>
              <a:rPr kumimoji="0" lang="ja-JP" altLang="en-US" sz="1000" b="1" i="0" u="none" strike="noStrike" cap="none" normalizeH="0" baseline="0">
                <a:ln>
                  <a:noFill/>
                </a:ln>
                <a:solidFill>
                  <a:schemeClr val="tx1"/>
                </a:solidFill>
                <a:effectLst/>
                <a:latin typeface="Arial" panose="020B0604020202020204" pitchFamily="34" charset="0"/>
                <a:ea typeface="Google Sans Text"/>
              </a:rPr>
              <a:t>（</a:t>
            </a:r>
            <a:r>
              <a:rPr kumimoji="0" lang="ja-JP" altLang="ja-JP" sz="1000" b="1" i="0" u="none" strike="noStrike" cap="none" normalizeH="0" baseline="0">
                <a:ln>
                  <a:noFill/>
                </a:ln>
                <a:solidFill>
                  <a:schemeClr val="tx1"/>
                </a:solidFill>
                <a:effectLst/>
                <a:latin typeface="Arial" panose="020B0604020202020204" pitchFamily="34" charset="0"/>
                <a:ea typeface="Google Sans Text"/>
              </a:rPr>
              <a:t>ストレス指標</a:t>
            </a:r>
            <a:r>
              <a:rPr kumimoji="0" lang="ja-JP" altLang="en-US" sz="1000" b="1" i="0" u="none" strike="noStrike" cap="none" normalizeH="0" baseline="0">
                <a:ln>
                  <a:noFill/>
                </a:ln>
                <a:solidFill>
                  <a:schemeClr val="tx1"/>
                </a:solidFill>
                <a:effectLst/>
                <a:latin typeface="Arial" panose="020B0604020202020204" pitchFamily="34" charset="0"/>
                <a:ea typeface="Google Sans Text"/>
              </a:rPr>
              <a:t>）</a:t>
            </a:r>
            <a:endParaRPr kumimoji="0" lang="ja-JP" altLang="ja-JP" sz="1000" b="0" i="0" u="none" strike="noStrike" cap="none" normalizeH="0" baseline="0">
              <a:ln>
                <a:noFill/>
              </a:ln>
              <a:solidFill>
                <a:schemeClr val="tx1"/>
              </a:solidFill>
              <a:effectLst/>
              <a:latin typeface="Arial" panose="020B0604020202020204" pitchFamily="34" charset="0"/>
              <a:ea typeface="Google Sans Tex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クレペリン</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（負荷刺激）で上昇し、</a:t>
            </a:r>
            <a:r>
              <a:rPr kumimoji="0" lang="ja-JP" altLang="ja-JP" sz="1000" b="1" i="0" u="none" strike="noStrike" cap="none" normalizeH="0" baseline="0">
                <a:ln>
                  <a:noFill/>
                </a:ln>
                <a:solidFill>
                  <a:schemeClr val="tx1"/>
                </a:solidFill>
                <a:effectLst/>
                <a:latin typeface="Arial" panose="020B0604020202020204" pitchFamily="34" charset="0"/>
                <a:ea typeface="Google Sans Text"/>
              </a:rPr>
              <a:t>クラゲ画像呈示</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（刺激呈示）で</a:t>
            </a:r>
            <a:endParaRPr kumimoji="0" lang="en-US" altLang="ja-JP" sz="1000" b="0" i="0" u="none" strike="noStrike" cap="none" normalizeH="0" baseline="0">
              <a:ln>
                <a:noFill/>
              </a:ln>
              <a:solidFill>
                <a:schemeClr val="tx1"/>
              </a:solidFill>
              <a:effectLst/>
              <a:latin typeface="Arial" panose="020B0604020202020204" pitchFamily="34" charset="0"/>
              <a:ea typeface="Google Sans Tex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減少する傾向</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にあることが確認されました。</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アンケート（VAS尺度：気分・疲労）</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気分</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：クレペリン時に減少し、刺激呈示で</a:t>
            </a:r>
            <a:r>
              <a:rPr kumimoji="0" lang="ja-JP" altLang="ja-JP" sz="1000" b="1" i="0" u="none" strike="noStrike" cap="none" normalizeH="0" baseline="0">
                <a:ln>
                  <a:noFill/>
                </a:ln>
                <a:solidFill>
                  <a:schemeClr val="tx1"/>
                </a:solidFill>
                <a:effectLst/>
                <a:latin typeface="Arial" panose="020B0604020202020204" pitchFamily="34" charset="0"/>
                <a:ea typeface="Google Sans Text"/>
              </a:rPr>
              <a:t>上昇する可能性</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が確認されました。</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疲労</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：クレペリンで増加し、刺激呈示で</a:t>
            </a:r>
            <a:r>
              <a:rPr kumimoji="0" lang="ja-JP" altLang="ja-JP" sz="1000" b="1" i="0" u="none" strike="noStrike" cap="none" normalizeH="0" baseline="0">
                <a:ln>
                  <a:noFill/>
                </a:ln>
                <a:solidFill>
                  <a:schemeClr val="tx1"/>
                </a:solidFill>
                <a:effectLst/>
                <a:latin typeface="Arial" panose="020B0604020202020204" pitchFamily="34" charset="0"/>
                <a:ea typeface="Google Sans Text"/>
              </a:rPr>
              <a:t>減少する</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ことが確認されました。</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1" i="0" u="none" strike="noStrike" cap="none" normalizeH="0" baseline="0">
              <a:ln>
                <a:noFill/>
              </a:ln>
              <a:solidFill>
                <a:schemeClr val="tx1"/>
              </a:solidFill>
              <a:effectLst/>
              <a:latin typeface="Arial" panose="020B0604020202020204" pitchFamily="34" charset="0"/>
              <a:ea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a:ln>
                  <a:noFill/>
                </a:ln>
                <a:solidFill>
                  <a:schemeClr val="tx1"/>
                </a:solidFill>
                <a:effectLst/>
                <a:latin typeface="Arial" panose="020B0604020202020204" pitchFamily="34" charset="0"/>
                <a:ea typeface="Google Sans"/>
              </a:rPr>
              <a:t>4. 補足（クラゲの静止画の影響）</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口頭質問</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：動いているクラゲ画像に加え、</a:t>
            </a:r>
            <a:r>
              <a:rPr kumimoji="0" lang="ja-JP" altLang="ja-JP" sz="1000" b="1" i="0" u="none" strike="noStrike" cap="none" normalizeH="0" baseline="0">
                <a:ln>
                  <a:noFill/>
                </a:ln>
                <a:solidFill>
                  <a:schemeClr val="tx1"/>
                </a:solidFill>
                <a:effectLst/>
                <a:latin typeface="Arial" panose="020B0604020202020204" pitchFamily="34" charset="0"/>
                <a:ea typeface="Google Sans Text"/>
              </a:rPr>
              <a:t>実際のクラゲの静止画</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を配置した場合、</a:t>
            </a:r>
            <a:endParaRPr kumimoji="0" lang="en-US" altLang="ja-JP" sz="1000" b="0" i="0" u="none" strike="noStrike" cap="none" normalizeH="0" baseline="0">
              <a:ln>
                <a:noFill/>
              </a:ln>
              <a:solidFill>
                <a:schemeClr val="tx1"/>
              </a:solidFill>
              <a:effectLst/>
              <a:latin typeface="Arial" panose="020B0604020202020204" pitchFamily="34" charset="0"/>
              <a:ea typeface="Google Sans Text"/>
            </a:endParaRPr>
          </a:p>
          <a:p>
            <a:pPr marL="0" marR="0" lvl="0" indent="0" algn="l" defTabSz="914400" rtl="0" eaLnBrk="0" fontAlgn="base" latinLnBrk="0" hangingPunct="0">
              <a:lnSpc>
                <a:spcPct val="100000"/>
              </a:lnSpc>
              <a:spcBef>
                <a:spcPct val="0"/>
              </a:spcBef>
              <a:spcAft>
                <a:spcPct val="0"/>
              </a:spcAft>
              <a:buClrTx/>
              <a:buSzTx/>
              <a:tabLst/>
            </a:pPr>
            <a:r>
              <a:rPr kumimoji="0" lang="ja-JP" altLang="ja-JP" sz="1000" b="0" i="0" u="none" strike="noStrike" cap="none" normalizeH="0" baseline="0">
                <a:ln>
                  <a:noFill/>
                </a:ln>
                <a:solidFill>
                  <a:schemeClr val="tx1"/>
                </a:solidFill>
                <a:effectLst/>
                <a:latin typeface="Arial" panose="020B0604020202020204" pitchFamily="34" charset="0"/>
                <a:ea typeface="Google Sans Text"/>
              </a:rPr>
              <a:t>静止画を配置しない場合に比べ、</a:t>
            </a:r>
            <a:r>
              <a:rPr kumimoji="0" lang="ja-JP" altLang="ja-JP" sz="1000" b="1" i="0" u="none" strike="noStrike" cap="none" normalizeH="0" baseline="0">
                <a:ln>
                  <a:noFill/>
                </a:ln>
                <a:solidFill>
                  <a:schemeClr val="tx1"/>
                </a:solidFill>
                <a:effectLst/>
                <a:latin typeface="Arial" panose="020B0604020202020204" pitchFamily="34" charset="0"/>
                <a:ea typeface="Google Sans Text"/>
              </a:rPr>
              <a:t>クラゲをイメージしやすく、違和感が少なかった</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という回答がありました。</a:t>
            </a:r>
          </a:p>
          <a:p>
            <a:pPr marL="0" marR="0" lvl="0" indent="0" algn="l" defTabSz="914400" rtl="0" eaLnBrk="0" fontAlgn="base" latinLnBrk="0" hangingPunct="0">
              <a:lnSpc>
                <a:spcPct val="100000"/>
              </a:lnSpc>
              <a:spcBef>
                <a:spcPct val="0"/>
              </a:spcBef>
              <a:spcAft>
                <a:spcPct val="0"/>
              </a:spcAft>
              <a:buClrTx/>
              <a:buSzTx/>
              <a:tabLst/>
            </a:pP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このことから、「</a:t>
            </a:r>
            <a:r>
              <a:rPr kumimoji="0" lang="ja-JP" altLang="ja-JP" sz="1000" b="1" i="0" u="none" strike="noStrike" cap="none" normalizeH="0" baseline="0">
                <a:ln>
                  <a:noFill/>
                </a:ln>
                <a:solidFill>
                  <a:schemeClr val="tx1"/>
                </a:solidFill>
                <a:effectLst/>
                <a:latin typeface="Arial" panose="020B0604020202020204" pitchFamily="34" charset="0"/>
                <a:ea typeface="Google Sans Text"/>
              </a:rPr>
              <a:t>クラゲを想像しやすい環境</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」を作ることで</a:t>
            </a:r>
            <a:endParaRPr kumimoji="0" lang="en-US" altLang="ja-JP" sz="1000" b="0" i="0" u="none" strike="noStrike" cap="none" normalizeH="0" baseline="0">
              <a:ln>
                <a:noFill/>
              </a:ln>
              <a:solidFill>
                <a:schemeClr val="tx1"/>
              </a:solidFill>
              <a:effectLst/>
              <a:latin typeface="Arial" panose="020B0604020202020204" pitchFamily="34" charset="0"/>
              <a:ea typeface="Google Sans Text"/>
            </a:endParaRPr>
          </a:p>
          <a:p>
            <a:pPr marL="0" marR="0" lvl="0" indent="0" algn="l" defTabSz="914400" rtl="0" eaLnBrk="0" fontAlgn="base" latinLnBrk="0" hangingPunct="0">
              <a:lnSpc>
                <a:spcPct val="100000"/>
              </a:lnSpc>
              <a:spcBef>
                <a:spcPct val="0"/>
              </a:spcBef>
              <a:spcAft>
                <a:spcPct val="0"/>
              </a:spcAft>
              <a:buClrTx/>
              <a:buSzTx/>
              <a:tabLst/>
            </a:pPr>
            <a:r>
              <a:rPr kumimoji="0" lang="ja-JP" altLang="ja-JP" sz="1000" b="1" i="0" u="none" strike="noStrike" cap="none" normalizeH="0" baseline="0">
                <a:ln>
                  <a:noFill/>
                </a:ln>
                <a:solidFill>
                  <a:schemeClr val="tx1"/>
                </a:solidFill>
                <a:effectLst/>
                <a:latin typeface="Arial" panose="020B0604020202020204" pitchFamily="34" charset="0"/>
                <a:ea typeface="Google Sans Text"/>
              </a:rPr>
              <a:t>癒し効果を高める可能性がある</a:t>
            </a:r>
            <a:r>
              <a:rPr kumimoji="0" lang="ja-JP" altLang="ja-JP" sz="1000" b="0" i="0" u="none" strike="noStrike" cap="none" normalizeH="0" baseline="0">
                <a:ln>
                  <a:noFill/>
                </a:ln>
                <a:solidFill>
                  <a:schemeClr val="tx1"/>
                </a:solidFill>
                <a:effectLst/>
                <a:latin typeface="Arial" panose="020B0604020202020204" pitchFamily="34" charset="0"/>
                <a:ea typeface="Google Sans Text"/>
              </a:rPr>
              <a:t>と考察されています。</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92599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Rectangle 27">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テキスト ボックス 5">
            <a:extLst>
              <a:ext uri="{FF2B5EF4-FFF2-40B4-BE49-F238E27FC236}">
                <a16:creationId xmlns:a16="http://schemas.microsoft.com/office/drawing/2014/main" id="{672580D4-96A6-B302-F3BD-56BDF4BE9549}"/>
              </a:ext>
            </a:extLst>
          </p:cNvPr>
          <p:cNvSpPr txBox="1"/>
          <p:nvPr/>
        </p:nvSpPr>
        <p:spPr>
          <a:xfrm>
            <a:off x="188033" y="273096"/>
            <a:ext cx="3994397" cy="2757975"/>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ja-JP" altLang="en-US" sz="3700">
                <a:solidFill>
                  <a:srgbClr val="FFFFFF"/>
                </a:solidFill>
                <a:latin typeface="+mj-lt"/>
                <a:ea typeface="+mj-ea"/>
                <a:cs typeface="+mj-cs"/>
              </a:rPr>
              <a:t>メンバーが実際に水族館に行った時の動画を提供してくれました。</a:t>
            </a:r>
          </a:p>
        </p:txBody>
      </p:sp>
      <p:pic>
        <p:nvPicPr>
          <p:cNvPr id="4" name="IMG_2580">
            <a:hlinkClick r:id="" action="ppaction://media"/>
            <a:extLst>
              <a:ext uri="{FF2B5EF4-FFF2-40B4-BE49-F238E27FC236}">
                <a16:creationId xmlns:a16="http://schemas.microsoft.com/office/drawing/2014/main" id="{619E795A-FEAA-CEA4-E641-41420D85AA4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34392" y="736370"/>
            <a:ext cx="3029062" cy="5385001"/>
          </a:xfrm>
          <a:prstGeom prst="rect">
            <a:avLst/>
          </a:prstGeom>
        </p:spPr>
      </p:pic>
      <p:pic>
        <p:nvPicPr>
          <p:cNvPr id="5" name="IMG_2575">
            <a:hlinkClick r:id="" action="ppaction://media"/>
            <a:extLst>
              <a:ext uri="{FF2B5EF4-FFF2-40B4-BE49-F238E27FC236}">
                <a16:creationId xmlns:a16="http://schemas.microsoft.com/office/drawing/2014/main" id="{08D86E69-2D89-D215-ACDD-D5A82E2D2B93}"/>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322796" y="736370"/>
            <a:ext cx="3029209" cy="5385262"/>
          </a:xfrm>
          <a:prstGeom prst="rect">
            <a:avLst/>
          </a:prstGeom>
        </p:spPr>
      </p:pic>
      <p:sp>
        <p:nvSpPr>
          <p:cNvPr id="7" name="テキスト ボックス 6">
            <a:extLst>
              <a:ext uri="{FF2B5EF4-FFF2-40B4-BE49-F238E27FC236}">
                <a16:creationId xmlns:a16="http://schemas.microsoft.com/office/drawing/2014/main" id="{E12B2A24-49AF-A730-D718-E680E2200FC0}"/>
              </a:ext>
            </a:extLst>
          </p:cNvPr>
          <p:cNvSpPr txBox="1"/>
          <p:nvPr/>
        </p:nvSpPr>
        <p:spPr>
          <a:xfrm>
            <a:off x="379751" y="3502152"/>
            <a:ext cx="1542410" cy="2031325"/>
          </a:xfrm>
          <a:prstGeom prst="rect">
            <a:avLst/>
          </a:prstGeom>
          <a:noFill/>
        </p:spPr>
        <p:txBody>
          <a:bodyPr wrap="none" rtlCol="0">
            <a:spAutoFit/>
          </a:bodyPr>
          <a:lstStyle/>
          <a:p>
            <a:r>
              <a:rPr kumimoji="1" lang="ja-JP" altLang="en-US" b="1">
                <a:solidFill>
                  <a:schemeClr val="bg1"/>
                </a:solidFill>
              </a:rPr>
              <a:t>撮影</a:t>
            </a:r>
            <a:endParaRPr kumimoji="1" lang="en-US" altLang="ja-JP" b="1">
              <a:solidFill>
                <a:schemeClr val="bg1"/>
              </a:solidFill>
            </a:endParaRPr>
          </a:p>
          <a:p>
            <a:endParaRPr lang="en-US" altLang="ja-JP" b="1">
              <a:solidFill>
                <a:schemeClr val="bg1"/>
              </a:solidFill>
            </a:endParaRPr>
          </a:p>
          <a:p>
            <a:r>
              <a:rPr lang="ja-JP" altLang="en-US" b="1">
                <a:solidFill>
                  <a:schemeClr val="bg1"/>
                </a:solidFill>
                <a:ea typeface="游ゴシック Light"/>
              </a:rPr>
              <a:t>玉田</a:t>
            </a:r>
            <a:r>
              <a:rPr lang="ja-JP" altLang="ja-JP" b="1">
                <a:solidFill>
                  <a:schemeClr val="bg1"/>
                </a:solidFill>
                <a:ea typeface="游ゴシック Light"/>
              </a:rPr>
              <a:t>葵志</a:t>
            </a:r>
            <a:endParaRPr kumimoji="1" lang="en-US" altLang="ja-JP" b="1">
              <a:solidFill>
                <a:schemeClr val="bg1"/>
              </a:solidFill>
            </a:endParaRPr>
          </a:p>
          <a:p>
            <a:endParaRPr lang="en-US" altLang="ja-JP" b="1">
              <a:solidFill>
                <a:schemeClr val="bg1"/>
              </a:solidFill>
            </a:endParaRPr>
          </a:p>
          <a:p>
            <a:r>
              <a:rPr kumimoji="1" lang="ja-JP" altLang="en-US" b="1">
                <a:solidFill>
                  <a:schemeClr val="bg1"/>
                </a:solidFill>
              </a:rPr>
              <a:t>場所</a:t>
            </a:r>
            <a:endParaRPr kumimoji="1" lang="en-US" altLang="ja-JP" b="1">
              <a:solidFill>
                <a:schemeClr val="bg1"/>
              </a:solidFill>
            </a:endParaRPr>
          </a:p>
          <a:p>
            <a:endParaRPr lang="en-US" altLang="ja-JP" b="1">
              <a:solidFill>
                <a:schemeClr val="bg1"/>
              </a:solidFill>
            </a:endParaRPr>
          </a:p>
          <a:p>
            <a:r>
              <a:rPr kumimoji="1" lang="ja-JP" altLang="en-US" b="1">
                <a:solidFill>
                  <a:schemeClr val="bg1"/>
                </a:solidFill>
              </a:rPr>
              <a:t>すみだ水族館</a:t>
            </a:r>
          </a:p>
        </p:txBody>
      </p:sp>
    </p:spTree>
    <p:extLst>
      <p:ext uri="{BB962C8B-B14F-4D97-AF65-F5344CB8AC3E}">
        <p14:creationId xmlns:p14="http://schemas.microsoft.com/office/powerpoint/2010/main" val="429438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DC5227-1336-CB07-917A-D43C70B46B19}"/>
              </a:ext>
            </a:extLst>
          </p:cNvPr>
          <p:cNvSpPr txBox="1"/>
          <p:nvPr/>
        </p:nvSpPr>
        <p:spPr>
          <a:xfrm>
            <a:off x="219558" y="684508"/>
            <a:ext cx="37876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a:latin typeface="Aptos Display"/>
                <a:ea typeface="ＭＳ Ｐゴシック"/>
              </a:rPr>
              <a:t>最初のメンバーミーティング</a:t>
            </a:r>
            <a:endParaRPr lang="en-US" sz="2400">
              <a:latin typeface="Aptos Display"/>
              <a:ea typeface="ＭＳ Ｐゴシック"/>
            </a:endParaRPr>
          </a:p>
        </p:txBody>
      </p:sp>
      <p:sp>
        <p:nvSpPr>
          <p:cNvPr id="6" name="TextBox 5">
            <a:extLst>
              <a:ext uri="{FF2B5EF4-FFF2-40B4-BE49-F238E27FC236}">
                <a16:creationId xmlns:a16="http://schemas.microsoft.com/office/drawing/2014/main" id="{8B442389-CC12-0E9E-C2D4-97EC7207826C}"/>
              </a:ext>
            </a:extLst>
          </p:cNvPr>
          <p:cNvSpPr txBox="1"/>
          <p:nvPr/>
        </p:nvSpPr>
        <p:spPr>
          <a:xfrm>
            <a:off x="218726" y="1548278"/>
            <a:ext cx="11358716"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a:latin typeface="BIZ UDP明朝 Medium"/>
                <a:ea typeface="+mn-lt"/>
                <a:cs typeface="+mn-lt"/>
              </a:rPr>
              <a:t>クラゲのプロトタイプ作成</a:t>
            </a:r>
            <a:endParaRPr lang="en-US" sz="1600">
              <a:latin typeface="BIZ UDP明朝 Medium"/>
            </a:endParaRPr>
          </a:p>
          <a:p>
            <a:pPr marL="742950" lvl="1" indent="-285750">
              <a:buFont typeface="Arial"/>
              <a:buChar char="•"/>
            </a:pPr>
            <a:r>
              <a:rPr lang="ja-JP" altLang="en-US" sz="1600" dirty="0">
                <a:latin typeface="BIZ UDP明朝 Medium"/>
                <a:ea typeface="+mn-lt"/>
                <a:cs typeface="+mn-lt"/>
                <a:hlinkClick r:id="rId2"/>
              </a:rPr>
              <a:t>玉田葵志</a:t>
            </a:r>
            <a:r>
              <a:rPr lang="ja-JP" altLang="en-US" sz="1600">
                <a:latin typeface="BIZ UDP明朝 Medium"/>
                <a:ea typeface="+mn-lt"/>
                <a:cs typeface="+mn-lt"/>
              </a:rPr>
              <a:t>クラゲではなく、ブッキンググラスを使ったインタラクティブなものを作成することになった。ブレンダーやユニティーを使ってクラゲの動きを表現する</a:t>
            </a:r>
            <a:r>
              <a:rPr lang="en-US" sz="1600" dirty="0">
                <a:latin typeface="BIZ UDP明朝 Medium"/>
                <a:ea typeface="+mn-lt"/>
                <a:cs typeface="+mn-lt"/>
              </a:rPr>
              <a:t>。 </a:t>
            </a:r>
            <a:endParaRPr lang="en-US" sz="1600">
              <a:latin typeface="BIZ UDP明朝 Medium"/>
            </a:endParaRPr>
          </a:p>
          <a:p>
            <a:pPr marL="742950" lvl="1" indent="-285750">
              <a:buFont typeface="Arial"/>
              <a:buChar char="•"/>
            </a:pPr>
            <a:r>
              <a:rPr lang="ja-JP" altLang="en-US" sz="1600" dirty="0">
                <a:latin typeface="BIZ UDP明朝 Medium"/>
                <a:ea typeface="+mn-lt"/>
                <a:cs typeface="+mn-lt"/>
                <a:hlinkClick r:id="rId3"/>
              </a:rPr>
              <a:t>長澤勇輝</a:t>
            </a:r>
            <a:r>
              <a:rPr lang="en-US" sz="1600" dirty="0">
                <a:latin typeface="BIZ UDP明朝 Medium"/>
                <a:ea typeface="+mn-lt"/>
                <a:cs typeface="+mn-lt"/>
              </a:rPr>
              <a:t>8</a:t>
            </a:r>
            <a:r>
              <a:rPr lang="ja-JP" altLang="en-US" sz="1600">
                <a:latin typeface="BIZ UDP明朝 Medium"/>
                <a:ea typeface="+mn-lt"/>
                <a:cs typeface="+mn-lt"/>
              </a:rPr>
              <a:t>月</a:t>
            </a:r>
            <a:r>
              <a:rPr lang="en-US" sz="1600" dirty="0">
                <a:latin typeface="BIZ UDP明朝 Medium"/>
                <a:ea typeface="+mn-lt"/>
                <a:cs typeface="+mn-lt"/>
              </a:rPr>
              <a:t>21</a:t>
            </a:r>
            <a:r>
              <a:rPr lang="ja-JP" altLang="en-US" sz="1600">
                <a:latin typeface="BIZ UDP明朝 Medium"/>
                <a:ea typeface="+mn-lt"/>
                <a:cs typeface="+mn-lt"/>
              </a:rPr>
              <a:t>日までにクラゲのプロトタイプを作成し、提出することになった。ブレンダーでの</a:t>
            </a:r>
            <a:r>
              <a:rPr lang="en-US" sz="1600" dirty="0">
                <a:latin typeface="BIZ UDP明朝 Medium"/>
                <a:ea typeface="+mn-lt"/>
                <a:cs typeface="+mn-lt"/>
              </a:rPr>
              <a:t>3D</a:t>
            </a:r>
            <a:r>
              <a:rPr lang="ja-JP" altLang="en-US" sz="1600">
                <a:latin typeface="BIZ UDP明朝 Medium"/>
                <a:ea typeface="+mn-lt"/>
                <a:cs typeface="+mn-lt"/>
              </a:rPr>
              <a:t>モデリングでも構わない</a:t>
            </a:r>
            <a:r>
              <a:rPr lang="en-US" sz="1600" dirty="0">
                <a:latin typeface="BIZ UDP明朝 Medium"/>
                <a:ea typeface="+mn-lt"/>
                <a:cs typeface="+mn-lt"/>
              </a:rPr>
              <a:t>。 </a:t>
            </a:r>
            <a:endParaRPr lang="en-US" sz="1600">
              <a:latin typeface="BIZ UDP明朝 Medium"/>
            </a:endParaRPr>
          </a:p>
          <a:p>
            <a:pPr marL="742950" lvl="1" indent="-285750">
              <a:buFont typeface="Arial"/>
              <a:buChar char="•"/>
            </a:pPr>
            <a:r>
              <a:rPr lang="ja-JP" altLang="en-US" sz="1600" dirty="0">
                <a:latin typeface="BIZ UDP明朝 Medium"/>
                <a:ea typeface="+mn-lt"/>
                <a:cs typeface="+mn-lt"/>
                <a:hlinkClick r:id="rId2"/>
              </a:rPr>
              <a:t>玉田葵志</a:t>
            </a:r>
            <a:r>
              <a:rPr lang="en-US" sz="1600" dirty="0">
                <a:latin typeface="BIZ UDP明朝 Medium"/>
                <a:ea typeface="+mn-lt"/>
                <a:cs typeface="+mn-lt"/>
              </a:rPr>
              <a:t>YouTube</a:t>
            </a:r>
            <a:r>
              <a:rPr lang="ja-JP" altLang="en-US" sz="1600">
                <a:latin typeface="BIZ UDP明朝 Medium"/>
                <a:ea typeface="+mn-lt"/>
                <a:cs typeface="+mn-lt"/>
              </a:rPr>
              <a:t>の参考動画を活用し、クラゲの動きを表現したい</a:t>
            </a:r>
            <a:r>
              <a:rPr lang="en-US" sz="1600" dirty="0">
                <a:latin typeface="BIZ UDP明朝 Medium"/>
                <a:ea typeface="+mn-lt"/>
                <a:cs typeface="+mn-lt"/>
              </a:rPr>
              <a:t>。</a:t>
            </a:r>
            <a:endParaRPr lang="en-US" sz="1600">
              <a:latin typeface="BIZ UDP明朝 Medium"/>
            </a:endParaRPr>
          </a:p>
          <a:p>
            <a:pPr lvl="1"/>
            <a:endParaRPr lang="en-US" altLang="ja-JP" sz="1600" dirty="0">
              <a:latin typeface="BIZ UDP明朝 Medium"/>
              <a:ea typeface="ＭＳ Ｐゴシック"/>
            </a:endParaRPr>
          </a:p>
          <a:p>
            <a:r>
              <a:rPr lang="ja-JP" sz="1600">
                <a:latin typeface="BIZ UDP明朝 Medium"/>
                <a:ea typeface="ＭＳ Ｐゴシック"/>
              </a:rPr>
              <a:t>実施項目</a:t>
            </a:r>
            <a:endParaRPr lang="en-US" altLang="ja-JP" sz="1600" dirty="0">
              <a:latin typeface="BIZ UDP明朝 Medium"/>
              <a:ea typeface="ＭＳ Ｐゴシック"/>
            </a:endParaRPr>
          </a:p>
          <a:p>
            <a:pPr marL="742950" lvl="1" indent="-285750">
              <a:buFont typeface="Arial,Sans-Serif"/>
              <a:buChar char="•"/>
            </a:pPr>
            <a:r>
              <a:rPr lang="ja-JP" sz="1600">
                <a:latin typeface="BIZ UDP明朝 Medium"/>
                <a:ea typeface="ＭＳ Ｐゴシック"/>
              </a:rPr>
              <a:t>玉田葵志</a:t>
            </a:r>
            <a:r>
              <a:rPr lang="en-US" sz="1600" dirty="0">
                <a:latin typeface="BIZ UDP明朝 Medium"/>
              </a:rPr>
              <a:t>8</a:t>
            </a:r>
            <a:r>
              <a:rPr lang="ja-JP" sz="1600">
                <a:latin typeface="BIZ UDP明朝 Medium"/>
                <a:ea typeface="ＭＳ Ｐゴシック"/>
              </a:rPr>
              <a:t>月</a:t>
            </a:r>
            <a:r>
              <a:rPr lang="en-US" sz="1600" dirty="0">
                <a:latin typeface="BIZ UDP明朝 Medium"/>
              </a:rPr>
              <a:t>20</a:t>
            </a:r>
            <a:r>
              <a:rPr lang="ja-JP" sz="1600">
                <a:latin typeface="BIZ UDP明朝 Medium"/>
                <a:ea typeface="ＭＳ Ｐゴシック"/>
              </a:rPr>
              <a:t>日の発表会用のスライドを作成し、参加者からのフィードバックを受けて修正する</a:t>
            </a:r>
            <a:r>
              <a:rPr lang="ja-JP" altLang="en-US" sz="1600">
                <a:latin typeface="BIZ UDP明朝 Medium"/>
                <a:ea typeface="ＭＳ Ｐゴシック"/>
              </a:rPr>
              <a:t>。</a:t>
            </a:r>
          </a:p>
          <a:p>
            <a:pPr marL="742950" lvl="1" indent="-285750">
              <a:buFont typeface="Arial,Sans-Serif"/>
              <a:buChar char="•"/>
            </a:pPr>
            <a:r>
              <a:rPr lang="en-US" sz="1600" dirty="0">
                <a:latin typeface="BIZ UDP明朝 Medium"/>
              </a:rPr>
              <a:t>IA2</a:t>
            </a:r>
            <a:r>
              <a:rPr lang="ja-JP" sz="1600">
                <a:latin typeface="BIZ UDP明朝 Medium"/>
                <a:ea typeface="ＭＳ Ｐゴシック"/>
              </a:rPr>
              <a:t>田中</a:t>
            </a:r>
            <a:r>
              <a:rPr lang="en-US" sz="1600" dirty="0">
                <a:latin typeface="BIZ UDP明朝 Medium"/>
              </a:rPr>
              <a:t> </a:t>
            </a:r>
            <a:r>
              <a:rPr lang="ja-JP" sz="1600">
                <a:latin typeface="BIZ UDP明朝 Medium"/>
                <a:ea typeface="ＭＳ Ｐゴシック"/>
              </a:rPr>
              <a:t>大雅</a:t>
            </a:r>
            <a:r>
              <a:rPr lang="en-US" sz="1600" dirty="0">
                <a:latin typeface="BIZ UDP明朝 Medium"/>
              </a:rPr>
              <a:t>8</a:t>
            </a:r>
            <a:r>
              <a:rPr lang="ja-JP" sz="1600">
                <a:latin typeface="BIZ UDP明朝 Medium"/>
                <a:ea typeface="ＭＳ Ｐゴシック"/>
              </a:rPr>
              <a:t>月</a:t>
            </a:r>
            <a:r>
              <a:rPr lang="en-US" sz="1600" dirty="0">
                <a:latin typeface="BIZ UDP明朝 Medium"/>
              </a:rPr>
              <a:t>12</a:t>
            </a:r>
            <a:r>
              <a:rPr lang="ja-JP" sz="1600">
                <a:latin typeface="BIZ UDP明朝 Medium"/>
                <a:ea typeface="ＭＳ Ｐゴシック"/>
              </a:rPr>
              <a:t>日までにルッキンググラスを使ったプロトタイプを作成する</a:t>
            </a:r>
            <a:r>
              <a:rPr lang="ja-JP" altLang="en-US" sz="1600">
                <a:latin typeface="BIZ UDP明朝 Medium"/>
                <a:ea typeface="ＭＳ Ｐゴシック"/>
              </a:rPr>
              <a:t>。</a:t>
            </a:r>
            <a:endParaRPr lang="en-US" sz="1600">
              <a:latin typeface="BIZ UDP明朝 Medium"/>
              <a:ea typeface="ＭＳ Ｐゴシック"/>
            </a:endParaRPr>
          </a:p>
          <a:p>
            <a:pPr marL="742950" lvl="1" indent="-285750">
              <a:buFont typeface="Arial,Sans-Serif"/>
              <a:buChar char="•"/>
            </a:pPr>
            <a:r>
              <a:rPr lang="ja-JP" sz="1600">
                <a:latin typeface="BIZ UDP明朝 Medium"/>
                <a:ea typeface="ＭＳ Ｐゴシック"/>
              </a:rPr>
              <a:t>全参加者が</a:t>
            </a:r>
            <a:r>
              <a:rPr lang="en-US" altLang="ja-JP" sz="1600" dirty="0">
                <a:latin typeface="BIZ UDP明朝 Medium"/>
                <a:ea typeface="ＭＳ Ｐゴシック"/>
              </a:rPr>
              <a:t>8</a:t>
            </a:r>
            <a:r>
              <a:rPr lang="ja-JP" sz="1600">
                <a:latin typeface="BIZ UDP明朝 Medium"/>
                <a:ea typeface="ＭＳ Ｐゴシック"/>
              </a:rPr>
              <a:t>月</a:t>
            </a:r>
            <a:r>
              <a:rPr lang="en-US" altLang="ja-JP" sz="1600" dirty="0">
                <a:latin typeface="BIZ UDP明朝 Medium"/>
                <a:ea typeface="ＭＳ Ｐゴシック"/>
              </a:rPr>
              <a:t>21</a:t>
            </a:r>
            <a:r>
              <a:rPr lang="ja-JP" sz="1600">
                <a:latin typeface="BIZ UDP明朝 Medium"/>
                <a:ea typeface="ＭＳ Ｐゴシック"/>
              </a:rPr>
              <a:t>日までにクラゲのプロトタイプを作成し、提出する</a:t>
            </a:r>
            <a:r>
              <a:rPr lang="ja-JP" altLang="en-US" sz="1600">
                <a:latin typeface="BIZ UDP明朝 Medium"/>
                <a:ea typeface="ＭＳ Ｐゴシック"/>
              </a:rPr>
              <a:t>。</a:t>
            </a:r>
            <a:endParaRPr lang="en-US" altLang="ja-JP" sz="1600">
              <a:latin typeface="BIZ UDP明朝 Medium"/>
              <a:ea typeface="meiryo ui"/>
            </a:endParaRPr>
          </a:p>
          <a:p>
            <a:endParaRPr lang="en-US">
              <a:ea typeface="ＭＳ Ｐゴシック"/>
            </a:endParaRPr>
          </a:p>
        </p:txBody>
      </p:sp>
      <p:sp>
        <p:nvSpPr>
          <p:cNvPr id="8" name="TextBox 7">
            <a:extLst>
              <a:ext uri="{FF2B5EF4-FFF2-40B4-BE49-F238E27FC236}">
                <a16:creationId xmlns:a16="http://schemas.microsoft.com/office/drawing/2014/main" id="{63693407-620E-E182-5A69-B3712A51DABE}"/>
              </a:ext>
            </a:extLst>
          </p:cNvPr>
          <p:cNvSpPr txBox="1"/>
          <p:nvPr/>
        </p:nvSpPr>
        <p:spPr>
          <a:xfrm>
            <a:off x="223100" y="4281174"/>
            <a:ext cx="10019070"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endParaRPr lang="en-US" altLang="ja-JP" dirty="0">
              <a:latin typeface="BIZ UDP明朝 Medium"/>
              <a:ea typeface="ＭＳ Ｐゴシック"/>
            </a:endParaRPr>
          </a:p>
          <a:p>
            <a:r>
              <a:rPr lang="ja-JP" altLang="en-US" sz="1600">
                <a:latin typeface="BIZ UDP明朝 Medium"/>
                <a:ea typeface="ＭＳ Ｐゴシック"/>
              </a:rPr>
              <a:t>今後の活動計画</a:t>
            </a:r>
            <a:endParaRPr lang="en-US" sz="1600">
              <a:latin typeface="BIZ UDP明朝 Medium"/>
              <a:ea typeface="ＭＳ Ｐゴシック"/>
            </a:endParaRPr>
          </a:p>
          <a:p>
            <a:pPr marL="742950" lvl="1" indent="-285750">
              <a:buFont typeface="Arial,Sans-Serif"/>
              <a:buChar char="•"/>
            </a:pPr>
            <a:r>
              <a:rPr lang="en-US" sz="1600" dirty="0">
                <a:latin typeface="BIZ UDP明朝 Medium"/>
                <a:hlinkClick r:id="rId3"/>
              </a:rPr>
              <a:t>@IA2</a:t>
            </a:r>
            <a:r>
              <a:rPr lang="ja-JP" altLang="en-US" sz="1600" dirty="0">
                <a:latin typeface="BIZ UDP明朝 Medium"/>
                <a:ea typeface="ＭＳ Ｐゴシック"/>
                <a:hlinkClick r:id="rId3"/>
              </a:rPr>
              <a:t>長澤勇輝</a:t>
            </a:r>
            <a:r>
              <a:rPr lang="en-US" sz="1600" dirty="0">
                <a:latin typeface="BIZ UDP明朝 Medium"/>
              </a:rPr>
              <a:t>9</a:t>
            </a:r>
            <a:r>
              <a:rPr lang="ja-JP" altLang="en-US" sz="1600">
                <a:latin typeface="BIZ UDP明朝 Medium"/>
                <a:ea typeface="ＭＳ Ｐゴシック"/>
              </a:rPr>
              <a:t>月に活動を再開し、クラゲのインタラクティブ化について議論する</a:t>
            </a:r>
            <a:r>
              <a:rPr lang="en-US" sz="1600" dirty="0">
                <a:latin typeface="BIZ UDP明朝 Medium"/>
              </a:rPr>
              <a:t>。</a:t>
            </a:r>
          </a:p>
          <a:p>
            <a:pPr marL="742950" lvl="1" indent="-285750" algn="l">
              <a:buFont typeface="Arial,Sans-Serif"/>
              <a:buChar char="•"/>
            </a:pPr>
            <a:r>
              <a:rPr lang="en-US" sz="1600" dirty="0">
                <a:latin typeface="BIZ UDP明朝 Medium"/>
                <a:hlinkClick r:id="rId2"/>
              </a:rPr>
              <a:t>@IS2</a:t>
            </a:r>
            <a:r>
              <a:rPr lang="ja-JP" altLang="en-US" sz="1600" dirty="0">
                <a:latin typeface="BIZ UDP明朝 Medium"/>
                <a:ea typeface="ＭＳ Ｐゴシック"/>
                <a:hlinkClick r:id="rId2"/>
              </a:rPr>
              <a:t>玉田葵志</a:t>
            </a:r>
            <a:r>
              <a:rPr lang="ja-JP" altLang="en-US" sz="1600">
                <a:latin typeface="BIZ UDP明朝 Medium"/>
                <a:ea typeface="ＭＳ Ｐゴシック"/>
              </a:rPr>
              <a:t>クラゲ以外にも魚などの海洋生物を追加するアイデアがある</a:t>
            </a:r>
            <a:r>
              <a:rPr lang="en-US" sz="1600" dirty="0">
                <a:latin typeface="BIZ UDP明朝 Medium"/>
              </a:rPr>
              <a:t>。</a:t>
            </a:r>
          </a:p>
          <a:p>
            <a:pPr marL="742950" lvl="1" indent="-285750">
              <a:buFont typeface="Arial,Sans-Serif"/>
              <a:buChar char="•"/>
            </a:pPr>
            <a:r>
              <a:rPr lang="ja-JP" altLang="en-US" sz="1600" dirty="0">
                <a:latin typeface="BIZ UDP明朝 Medium"/>
                <a:ea typeface="ＭＳ Ｐゴシック"/>
                <a:hlinkClick r:id="rId2"/>
              </a:rPr>
              <a:t>玉田葵志</a:t>
            </a:r>
            <a:r>
              <a:rPr lang="ja-JP" altLang="en-US" sz="1600">
                <a:latin typeface="BIZ UDP明朝 Medium"/>
                <a:ea typeface="ＭＳ Ｐゴシック"/>
              </a:rPr>
              <a:t>自分で作成したスライドを改善し、発表することになった。参加者からのフィードバックを受けて修正する。</a:t>
            </a:r>
            <a:endParaRPr lang="en-US" sz="1600">
              <a:latin typeface="BIZ UDP明朝 Medium"/>
              <a:ea typeface="ＭＳ Ｐゴシック"/>
            </a:endParaRPr>
          </a:p>
          <a:p>
            <a:pPr marL="742950" lvl="1" indent="-285750">
              <a:buFont typeface="Arial,Sans-Serif"/>
              <a:buChar char="•"/>
            </a:pPr>
            <a:r>
              <a:rPr lang="en-US" sz="1600" dirty="0">
                <a:latin typeface="BIZ UDP明朝 Medium"/>
                <a:hlinkClick r:id="rId4"/>
              </a:rPr>
              <a:t>@IA2</a:t>
            </a:r>
            <a:r>
              <a:rPr lang="ja-JP" altLang="en-US" sz="1600" dirty="0">
                <a:latin typeface="BIZ UDP明朝 Medium"/>
                <a:ea typeface="ＭＳ Ｐゴシック"/>
                <a:hlinkClick r:id="rId4"/>
              </a:rPr>
              <a:t>田中</a:t>
            </a:r>
            <a:r>
              <a:rPr lang="en-US" altLang="ja-JP" sz="1600" dirty="0">
                <a:latin typeface="BIZ UDP明朝 Medium"/>
                <a:ea typeface="ＭＳ Ｐゴシック"/>
                <a:hlinkClick r:id="rId4"/>
              </a:rPr>
              <a:t> </a:t>
            </a:r>
            <a:r>
              <a:rPr lang="ja-JP" altLang="en-US" sz="1600" dirty="0">
                <a:latin typeface="BIZ UDP明朝 Medium"/>
                <a:ea typeface="ＭＳ Ｐゴシック"/>
                <a:hlinkClick r:id="rId4"/>
              </a:rPr>
              <a:t>大雅</a:t>
            </a:r>
            <a:r>
              <a:rPr lang="en-US" sz="1600" dirty="0">
                <a:latin typeface="BIZ UDP明朝 Medium"/>
              </a:rPr>
              <a:t>8</a:t>
            </a:r>
            <a:r>
              <a:rPr lang="ja-JP" altLang="en-US" sz="1600">
                <a:latin typeface="BIZ UDP明朝 Medium"/>
                <a:ea typeface="ＭＳ Ｐゴシック"/>
              </a:rPr>
              <a:t>月</a:t>
            </a:r>
            <a:r>
              <a:rPr lang="en-US" sz="1600" dirty="0">
                <a:latin typeface="BIZ UDP明朝 Medium"/>
              </a:rPr>
              <a:t>12</a:t>
            </a:r>
            <a:r>
              <a:rPr lang="ja-JP" altLang="en-US" sz="1600">
                <a:latin typeface="BIZ UDP明朝 Medium"/>
                <a:ea typeface="ＭＳ Ｐゴシック"/>
              </a:rPr>
              <a:t>日までにルッキンググラスを使ったプロトタイプを作成する必要がある。</a:t>
            </a:r>
            <a:endParaRPr lang="en-US" sz="1600">
              <a:latin typeface="BIZ UDP明朝 Medium"/>
              <a:ea typeface="ＭＳ Ｐゴシック"/>
            </a:endParaRPr>
          </a:p>
        </p:txBody>
      </p:sp>
    </p:spTree>
    <p:extLst>
      <p:ext uri="{BB962C8B-B14F-4D97-AF65-F5344CB8AC3E}">
        <p14:creationId xmlns:p14="http://schemas.microsoft.com/office/powerpoint/2010/main" val="340861066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Custom 10">
      <a:dk1>
        <a:srgbClr val="000000"/>
      </a:dk1>
      <a:lt1>
        <a:srgbClr val="FFFFFF"/>
      </a:lt1>
      <a:dk2>
        <a:srgbClr val="3B4546"/>
      </a:dk2>
      <a:lt2>
        <a:srgbClr val="E7E6E6"/>
      </a:lt2>
      <a:accent1>
        <a:srgbClr val="753F2C"/>
      </a:accent1>
      <a:accent2>
        <a:srgbClr val="637376"/>
      </a:accent2>
      <a:accent3>
        <a:srgbClr val="BE937E"/>
      </a:accent3>
      <a:accent4>
        <a:srgbClr val="576853"/>
      </a:accent4>
      <a:accent5>
        <a:srgbClr val="EDE9E6"/>
      </a:accent5>
      <a:accent6>
        <a:srgbClr val="D0CDC5"/>
      </a:accent6>
      <a:hlink>
        <a:srgbClr val="4F4F4F"/>
      </a:hlink>
      <a:folHlink>
        <a:srgbClr val="BE937E"/>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70444348_TF10167107_Win32" id="{778B5A67-9399-4EFA-8DE6-4FC20E49ECFD}" vid="{1B7636E6-D34E-4FF9-AD45-52D17F7A901B}"/>
    </a:ext>
  </a:extLst>
</a:theme>
</file>

<file path=ppt/theme/theme4.xml><?xml version="1.0" encoding="utf-8"?>
<a:theme xmlns:a="http://schemas.openxmlformats.org/drawingml/2006/main" name="Office Theme">
  <a:themeElements>
    <a:clrScheme name="TM67302905">
      <a:dk1>
        <a:srgbClr val="000000"/>
      </a:dk1>
      <a:lt1>
        <a:srgbClr val="FFFFFF"/>
      </a:lt1>
      <a:dk2>
        <a:srgbClr val="454D55"/>
      </a:dk2>
      <a:lt2>
        <a:srgbClr val="808080"/>
      </a:lt2>
      <a:accent1>
        <a:srgbClr val="D9C369"/>
      </a:accent1>
      <a:accent2>
        <a:srgbClr val="263CC3"/>
      </a:accent2>
      <a:accent3>
        <a:srgbClr val="F2F2F2"/>
      </a:accent3>
      <a:accent4>
        <a:srgbClr val="AA4C41"/>
      </a:accent4>
      <a:accent5>
        <a:srgbClr val="2C453E"/>
      </a:accent5>
      <a:accent6>
        <a:srgbClr val="B39565"/>
      </a:accent6>
      <a:hlink>
        <a:srgbClr val="808080"/>
      </a:hlink>
      <a:folHlink>
        <a:srgbClr val="808080"/>
      </a:folHlink>
    </a:clrScheme>
    <a:fontScheme name="Custom 48">
      <a:majorFont>
        <a:latin typeface="Georgia"/>
        <a:ea typeface=""/>
        <a:cs typeface=""/>
      </a:majorFont>
      <a:minorFont>
        <a:latin typeface="Kaling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7302905_win32_SL_v6" id="{01B1D590-389A-46C5-8269-F19208F907A5}" vid="{8039636F-2BBF-4020-BA27-6E2A4D54BC4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699ed7b-7fd9-4c66-b8fa-05042ffd223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D927CD5C22A7084C96E9CCA3266998FD" ma:contentTypeVersion="8" ma:contentTypeDescription="新しいドキュメントを作成します。" ma:contentTypeScope="" ma:versionID="390b94ed3f2e7ec8446557503b868f3d">
  <xsd:schema xmlns:xsd="http://www.w3.org/2001/XMLSchema" xmlns:xs="http://www.w3.org/2001/XMLSchema" xmlns:p="http://schemas.microsoft.com/office/2006/metadata/properties" xmlns:ns3="6699ed7b-7fd9-4c66-b8fa-05042ffd2233" targetNamespace="http://schemas.microsoft.com/office/2006/metadata/properties" ma:root="true" ma:fieldsID="533a2197dab08765f6d376d019406ac8" ns3:_="">
    <xsd:import namespace="6699ed7b-7fd9-4c66-b8fa-05042ffd2233"/>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99ed7b-7fd9-4c66-b8fa-05042ffd22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0C3F77-A198-4565-9B11-69A813386F74}">
  <ds:schemaRefs>
    <ds:schemaRef ds:uri="http://www.w3.org/XML/1998/namespace"/>
    <ds:schemaRef ds:uri="http://schemas.microsoft.com/office/2006/documentManagement/types"/>
    <ds:schemaRef ds:uri="6699ed7b-7fd9-4c66-b8fa-05042ffd2233"/>
    <ds:schemaRef ds:uri="http://schemas.openxmlformats.org/package/2006/metadata/core-properties"/>
    <ds:schemaRef ds:uri="http://purl.org/dc/dcmitype/"/>
    <ds:schemaRef ds:uri="http://purl.org/dc/elements/1.1/"/>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DF1C1F61-5D0D-4C33-A796-72C6D4B13705}">
  <ds:schemaRefs>
    <ds:schemaRef ds:uri="http://schemas.microsoft.com/sharepoint/v3/contenttype/forms"/>
  </ds:schemaRefs>
</ds:datastoreItem>
</file>

<file path=customXml/itemProps3.xml><?xml version="1.0" encoding="utf-8"?>
<ds:datastoreItem xmlns:ds="http://schemas.openxmlformats.org/officeDocument/2006/customXml" ds:itemID="{E6919312-C653-4C1A-80A4-9C34B9C7821D}">
  <ds:schemaRefs>
    <ds:schemaRef ds:uri="6699ed7b-7fd9-4c66-b8fa-05042ffd22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d41d6d7-36ce-4e0c-8c6d-cf2c54c39039}" enabled="0" method="" siteId="{8d41d6d7-36ce-4e0c-8c6d-cf2c54c39039}" removed="1"/>
</clbl:labelList>
</file>

<file path=docProps/app.xml><?xml version="1.0" encoding="utf-8"?>
<Properties xmlns="http://schemas.openxmlformats.org/officeDocument/2006/extended-properties" xmlns:vt="http://schemas.openxmlformats.org/officeDocument/2006/docPropsVTypes">
  <TotalTime>3</TotalTime>
  <Words>2700</Words>
  <Application>Microsoft Office PowerPoint</Application>
  <PresentationFormat>ワイド画面</PresentationFormat>
  <Paragraphs>310</Paragraphs>
  <Slides>35</Slides>
  <Notes>3</Notes>
  <HiddenSlides>0</HiddenSlides>
  <MMClips>6</MMClips>
  <ScaleCrop>false</ScaleCrop>
  <HeadingPairs>
    <vt:vector size="6" baseType="variant">
      <vt:variant>
        <vt:lpstr>使用されているフォント</vt:lpstr>
      </vt:variant>
      <vt:variant>
        <vt:i4>15</vt:i4>
      </vt:variant>
      <vt:variant>
        <vt:lpstr>テーマ</vt:lpstr>
      </vt:variant>
      <vt:variant>
        <vt:i4>4</vt:i4>
      </vt:variant>
      <vt:variant>
        <vt:lpstr>スライド タイトル</vt:lpstr>
      </vt:variant>
      <vt:variant>
        <vt:i4>35</vt:i4>
      </vt:variant>
    </vt:vector>
  </HeadingPairs>
  <TitlesOfParts>
    <vt:vector size="54" baseType="lpstr">
      <vt:lpstr>Arial,Sans-Serif</vt:lpstr>
      <vt:lpstr>BIZ UDP明朝 Medium</vt:lpstr>
      <vt:lpstr>HGSｺﾞｼｯｸM</vt:lpstr>
      <vt:lpstr>Meiryo UI</vt:lpstr>
      <vt:lpstr>ＭＳ Ｐゴシック</vt:lpstr>
      <vt:lpstr>游ゴシック</vt:lpstr>
      <vt:lpstr>游ゴシック Light</vt:lpstr>
      <vt:lpstr>Aptos</vt:lpstr>
      <vt:lpstr>Aptos Display</vt:lpstr>
      <vt:lpstr>Arial</vt:lpstr>
      <vt:lpstr>Avenir Next LT Pro</vt:lpstr>
      <vt:lpstr>Calibri</vt:lpstr>
      <vt:lpstr>Georgia</vt:lpstr>
      <vt:lpstr>Kalinga</vt:lpstr>
      <vt:lpstr>Roboto</vt:lpstr>
      <vt:lpstr>Office テーマ</vt:lpstr>
      <vt:lpstr>Office テーマ</vt:lpstr>
      <vt:lpstr>Office テーマ</vt:lpstr>
      <vt:lpstr>Office Theme</vt:lpstr>
      <vt:lpstr>PowerPoint プレゼンテーション</vt:lpstr>
      <vt:lpstr>OUR timeline</vt:lpstr>
      <vt:lpstr>PowerPoint プレゼンテーション</vt:lpstr>
      <vt:lpstr>DEコースからITコースへのティーチング</vt:lpstr>
      <vt:lpstr>PowerPoint プレゼンテーション</vt:lpstr>
      <vt:lpstr>クラゲチームの発足</vt:lpstr>
      <vt:lpstr>PowerPoint プレゼンテーション</vt:lpstr>
      <vt:lpstr>PowerPoint プレゼンテーション</vt:lpstr>
      <vt:lpstr>PowerPoint プレゼンテーション</vt:lpstr>
      <vt:lpstr>制作過程</vt:lpstr>
      <vt:lpstr>IR田中大雅の作品</vt:lpstr>
      <vt:lpstr>IA2貞保健太郎の作品</vt:lpstr>
      <vt:lpstr>IR2前川友輝 の作品</vt:lpstr>
      <vt:lpstr>IA2富澤郁斗の作品</vt:lpstr>
      <vt:lpstr>それぞれが 個人製作で 感じた反省点</vt:lpstr>
      <vt:lpstr>以上の反省点などから自分たちで、個人的に ミーティングを行い今後の方針を再び定めました</vt:lpstr>
      <vt:lpstr>そしてチームメンバーの 作業の割り振りも変更しました。  長澤：新規クラゲモデリングとアニメーション 玉田：新規クラゲモデリングとアニメーション 前川：今あるやつのモデリングとアニメーション 杉本：今あるやつのモデリングとアニメーション 田中：背景の実装と動きのついたクラゲを試してみる 富澤：チームの毎週の週報、発表時の資料制作 貞保：チームの毎週の週報、発表時の資料制作</vt:lpstr>
      <vt:lpstr> (10月8日)</vt:lpstr>
      <vt:lpstr>１０月８日に行ったミーティングの フィードバック</vt:lpstr>
      <vt:lpstr>以上の反省を踏まえた前川の作品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今後の進捗予定</vt:lpstr>
      <vt:lpstr>先週からの進捗</vt:lpstr>
      <vt:lpstr>最終発表の目標</vt:lpstr>
      <vt:lpstr>PowerPoint プレゼンテーション</vt:lpstr>
      <vt:lpstr>成果物</vt:lpstr>
      <vt:lpstr>全体を通して</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貞保健太郎</dc:creator>
  <cp:lastModifiedBy>TKS24 貞保健太郎</cp:lastModifiedBy>
  <cp:revision>229</cp:revision>
  <dcterms:created xsi:type="dcterms:W3CDTF">2025-11-17T04:59:33Z</dcterms:created>
  <dcterms:modified xsi:type="dcterms:W3CDTF">2026-06-15T09:34:41Z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0x010100D927CD5C22A7084C96E9CCA3266998FD</vt:lpwstr>
  </property>
</Properties>
</file>